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12192000" cy="6858000"/>
  <p:embeddedFontLst>
    <p:embeddedFont>
      <p:font typeface="IBM Plex Sans"/>
      <p:regular r:id="rId34"/>
      <p:bold r:id="rId35"/>
      <p:italic r:id="rId36"/>
      <p:boldItalic r:id="rId37"/>
    </p:embeddedFont>
    <p:embeddedFont>
      <p:font typeface="Finlandica SemiBold"/>
      <p:regular r:id="rId38"/>
      <p:bold r:id="rId39"/>
      <p:italic r:id="rId40"/>
      <p:boldItalic r:id="rId41"/>
    </p:embeddedFont>
    <p:embeddedFont>
      <p:font typeface="IBM Plex Sans Medium"/>
      <p:regular r:id="rId42"/>
      <p:bold r:id="rId43"/>
      <p:italic r:id="rId44"/>
      <p:boldItalic r:id="rId45"/>
    </p:embeddedFont>
    <p:embeddedFont>
      <p:font typeface="Finlandica"/>
      <p:regular r:id="rId46"/>
      <p:bold r:id="rId47"/>
      <p:italic r:id="rId48"/>
      <p:boldItalic r:id="rId49"/>
    </p:embeddedFont>
    <p:embeddedFont>
      <p:font typeface="IBM Plex Sans SemiBold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4" roundtripDataSignature="AMtx7mgWuFWo6tbZ70T87dhfy5f8D+/ET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Андрей Самарин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nlandicaSemiBold-italic.fntdata"/><Relationship Id="rId42" Type="http://schemas.openxmlformats.org/officeDocument/2006/relationships/font" Target="fonts/IBMPlexSansMedium-regular.fntdata"/><Relationship Id="rId41" Type="http://schemas.openxmlformats.org/officeDocument/2006/relationships/font" Target="fonts/FinlandicaSemiBold-boldItalic.fntdata"/><Relationship Id="rId44" Type="http://schemas.openxmlformats.org/officeDocument/2006/relationships/font" Target="fonts/IBMPlexSansMedium-italic.fntdata"/><Relationship Id="rId43" Type="http://schemas.openxmlformats.org/officeDocument/2006/relationships/font" Target="fonts/IBMPlexSansMedium-bold.fntdata"/><Relationship Id="rId46" Type="http://schemas.openxmlformats.org/officeDocument/2006/relationships/font" Target="fonts/Finlandica-regular.fntdata"/><Relationship Id="rId45" Type="http://schemas.openxmlformats.org/officeDocument/2006/relationships/font" Target="fonts/IBMPlexSansMedium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nlandica-italic.fntdata"/><Relationship Id="rId47" Type="http://schemas.openxmlformats.org/officeDocument/2006/relationships/font" Target="fonts/Finlandica-bold.fntdata"/><Relationship Id="rId49" Type="http://schemas.openxmlformats.org/officeDocument/2006/relationships/font" Target="fonts/Finlandic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IBMPlexSans-bold.fntdata"/><Relationship Id="rId34" Type="http://schemas.openxmlformats.org/officeDocument/2006/relationships/font" Target="fonts/IBMPlexSans-regular.fntdata"/><Relationship Id="rId37" Type="http://schemas.openxmlformats.org/officeDocument/2006/relationships/font" Target="fonts/IBMPlexSans-boldItalic.fntdata"/><Relationship Id="rId36" Type="http://schemas.openxmlformats.org/officeDocument/2006/relationships/font" Target="fonts/IBMPlexSans-italic.fntdata"/><Relationship Id="rId39" Type="http://schemas.openxmlformats.org/officeDocument/2006/relationships/font" Target="fonts/FinlandicaSemiBold-bold.fntdata"/><Relationship Id="rId38" Type="http://schemas.openxmlformats.org/officeDocument/2006/relationships/font" Target="fonts/FinlandicaSemiBold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IBMPlexSansSemiBold-bold.fntdata"/><Relationship Id="rId50" Type="http://schemas.openxmlformats.org/officeDocument/2006/relationships/font" Target="fonts/IBMPlexSansSemiBold-regular.fntdata"/><Relationship Id="rId53" Type="http://schemas.openxmlformats.org/officeDocument/2006/relationships/font" Target="fonts/IBMPlexSansSemiBold-boldItalic.fntdata"/><Relationship Id="rId52" Type="http://schemas.openxmlformats.org/officeDocument/2006/relationships/font" Target="fonts/IBMPlexSansSemiBold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3-31T04:53:59.882">
    <p:pos x="6000" y="0"/>
    <p:text>Было бы интересно узнать как Redis обрабатывает ситуацию с падением Main (выбирается ли новый main используя алгоритмы типа Raft, или secondary узлы работают в режиме read-only пока не восстановит работу Main, или возможны разные варианты)
Так же (на мой взгляд) было бы здорово затронуть тему шардирования, где подымаются не реплики целиком а дополнительные ноды с шардами данных, это конечно про масштабирование, а не HA, но то же интересный момент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gmGaxWM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03-31T05:03:36.218">
    <p:pos x="6000" y="0"/>
    <p:text>А ещё было бы офигенно круто если бы можно было сравнить производительность обоих решений (Redis / Apache ignite), или как то отметить преимущества и недостатки каждых решений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gmGaxWI"/>
      </p:ext>
    </p:extLst>
  </p:cm>
</p:cmLst>
</file>

<file path=ppt/media/image1.png>
</file>

<file path=ppt/media/image10.png>
</file>

<file path=ppt/media/image11.jpg>
</file>

<file path=ppt/media/image12.png>
</file>

<file path=ppt/media/image13.png>
</file>

<file path=ppt/media/image15.png>
</file>

<file path=ppt/media/image16.png>
</file>

<file path=ppt/media/image17.gif>
</file>

<file path=ppt/media/image18.png>
</file>

<file path=ppt/media/image20.png>
</file>

<file path=ppt/media/image21.png>
</file>

<file path=ppt/media/image23.png>
</file>

<file path=ppt/media/image24.gif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34.png>
</file>

<file path=ppt/media/image35.jpg>
</file>

<file path=ppt/media/image36.gif>
</file>

<file path=ppt/media/image37.png>
</file>

<file path=ppt/media/image38.gif>
</file>

<file path=ppt/media/image39.png>
</file>

<file path=ppt/media/image4.png>
</file>

<file path=ppt/media/image40.png>
</file>

<file path=ppt/media/image41.jpg>
</file>

<file path=ppt/media/image42.png>
</file>

<file path=ppt/media/image43.png>
</file>

<file path=ppt/media/image44.png>
</file>

<file path=ppt/media/image45.gif>
</file>

<file path=ppt/media/image46.png>
</file>

<file path=ppt/media/image47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6905625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038600" y="857250"/>
            <a:ext cx="4114800" cy="231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:notes"/>
          <p:cNvSpPr/>
          <p:nvPr>
            <p:ph idx="2" type="sldImg"/>
          </p:nvPr>
        </p:nvSpPr>
        <p:spPr>
          <a:xfrm>
            <a:off x="677867" y="514350"/>
            <a:ext cx="108372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1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0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" name="Google Shape;411;p10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2" name="Google Shape;412;p10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1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p11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432" name="Google Shape;432;p11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2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p12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0" name="Google Shape;440;p12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3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4" name="Google Shape;454;p13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3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14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1" name="Google Shape;461;p14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2" name="Google Shape;462;p14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5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15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6" name="Google Shape;476;p15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16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2" name="Google Shape;482;p16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83" name="Google Shape;483;p16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7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p17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0" name="Google Shape;490;p17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8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6" name="Google Shape;496;p18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7" name="Google Shape;497;p18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9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5" name="Google Shape;505;p19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6" name="Google Shape;506;p19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2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0" name="Google Shape;320;p2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0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p20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2" name="Google Shape;512;p20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1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9" name="Google Shape;519;p21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0" name="Google Shape;520;p21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2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6" name="Google Shape;526;p22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2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23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2" name="Google Shape;542;p23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3" name="Google Shape;543;p23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24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0" name="Google Shape;550;p24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1" name="Google Shape;551;p24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5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p25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7" name="Google Shape;557;p25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6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8" name="Google Shape;588;p26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89" name="Google Shape;589;p26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7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9" name="Google Shape;599;p27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00" name="Google Shape;600;p27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8:notes"/>
          <p:cNvSpPr/>
          <p:nvPr>
            <p:ph idx="2" type="sldImg"/>
          </p:nvPr>
        </p:nvSpPr>
        <p:spPr>
          <a:xfrm>
            <a:off x="677333" y="514350"/>
            <a:ext cx="10837200" cy="25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7" name="Google Shape;607;p28:notes"/>
          <p:cNvSpPr txBox="1"/>
          <p:nvPr>
            <p:ph idx="1" type="body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3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27" name="Google Shape;327;p3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4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4" name="Google Shape;334;p4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5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2" name="Google Shape;342;p5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6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1" name="Google Shape;361;p6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7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71" name="Google Shape;371;p7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8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8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7" name="Google Shape;377;p8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9:notes"/>
          <p:cNvSpPr/>
          <p:nvPr>
            <p:ph idx="2" type="sldImg"/>
          </p:nvPr>
        </p:nvSpPr>
        <p:spPr>
          <a:xfrm>
            <a:off x="4038600" y="857250"/>
            <a:ext cx="4114800" cy="2314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1" name="Google Shape;391;p9:notes"/>
          <p:cNvSpPr txBox="1"/>
          <p:nvPr>
            <p:ph idx="1" type="body"/>
          </p:nvPr>
        </p:nvSpPr>
        <p:spPr>
          <a:xfrm>
            <a:off x="1219200" y="3300413"/>
            <a:ext cx="9753600" cy="2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2" name="Google Shape;392;p9:notes"/>
          <p:cNvSpPr txBox="1"/>
          <p:nvPr>
            <p:ph idx="12" type="sldNum"/>
          </p:nvPr>
        </p:nvSpPr>
        <p:spPr>
          <a:xfrm>
            <a:off x="6905625" y="6513513"/>
            <a:ext cx="52833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" type="title">
  <p:cSld name="TITLE">
    <p:bg>
      <p:bgPr>
        <a:solidFill>
          <a:schemeClr val="dk2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0"/>
          <p:cNvSpPr/>
          <p:nvPr/>
        </p:nvSpPr>
        <p:spPr>
          <a:xfrm>
            <a:off x="5110998" y="358587"/>
            <a:ext cx="4319999" cy="4320000"/>
          </a:xfrm>
          <a:custGeom>
            <a:rect b="b" l="l" r="r" t="t"/>
            <a:pathLst>
              <a:path extrusionOk="0" h="1701" w="1702">
                <a:moveTo>
                  <a:pt x="1228" y="294"/>
                </a:moveTo>
                <a:lnTo>
                  <a:pt x="1228" y="294"/>
                </a:lnTo>
                <a:lnTo>
                  <a:pt x="1252" y="280"/>
                </a:lnTo>
                <a:lnTo>
                  <a:pt x="1252" y="280"/>
                </a:lnTo>
                <a:lnTo>
                  <a:pt x="1278" y="268"/>
                </a:lnTo>
                <a:lnTo>
                  <a:pt x="1278" y="268"/>
                </a:lnTo>
                <a:lnTo>
                  <a:pt x="1288" y="276"/>
                </a:lnTo>
                <a:lnTo>
                  <a:pt x="1288" y="276"/>
                </a:lnTo>
                <a:lnTo>
                  <a:pt x="1298" y="284"/>
                </a:lnTo>
                <a:lnTo>
                  <a:pt x="1298" y="284"/>
                </a:lnTo>
                <a:lnTo>
                  <a:pt x="1272" y="294"/>
                </a:lnTo>
                <a:lnTo>
                  <a:pt x="1272" y="294"/>
                </a:lnTo>
                <a:lnTo>
                  <a:pt x="1254" y="302"/>
                </a:lnTo>
                <a:lnTo>
                  <a:pt x="1254" y="302"/>
                </a:lnTo>
                <a:lnTo>
                  <a:pt x="1246" y="306"/>
                </a:lnTo>
                <a:lnTo>
                  <a:pt x="1228" y="294"/>
                </a:lnTo>
                <a:close/>
                <a:moveTo>
                  <a:pt x="1190" y="214"/>
                </a:moveTo>
                <a:lnTo>
                  <a:pt x="1190" y="214"/>
                </a:lnTo>
                <a:lnTo>
                  <a:pt x="1168" y="228"/>
                </a:lnTo>
                <a:lnTo>
                  <a:pt x="1168" y="228"/>
                </a:lnTo>
                <a:lnTo>
                  <a:pt x="1144" y="246"/>
                </a:lnTo>
                <a:lnTo>
                  <a:pt x="1166" y="256"/>
                </a:lnTo>
                <a:lnTo>
                  <a:pt x="1166" y="256"/>
                </a:lnTo>
                <a:lnTo>
                  <a:pt x="1172" y="250"/>
                </a:lnTo>
                <a:lnTo>
                  <a:pt x="1172" y="250"/>
                </a:lnTo>
                <a:lnTo>
                  <a:pt x="1188" y="240"/>
                </a:lnTo>
                <a:lnTo>
                  <a:pt x="1188" y="240"/>
                </a:lnTo>
                <a:lnTo>
                  <a:pt x="1212" y="226"/>
                </a:lnTo>
                <a:lnTo>
                  <a:pt x="1212" y="226"/>
                </a:lnTo>
                <a:lnTo>
                  <a:pt x="1202" y="218"/>
                </a:lnTo>
                <a:lnTo>
                  <a:pt x="1202" y="218"/>
                </a:lnTo>
                <a:lnTo>
                  <a:pt x="1190" y="214"/>
                </a:lnTo>
                <a:lnTo>
                  <a:pt x="1190" y="214"/>
                </a:lnTo>
                <a:close/>
                <a:moveTo>
                  <a:pt x="1292" y="312"/>
                </a:moveTo>
                <a:lnTo>
                  <a:pt x="1292" y="312"/>
                </a:lnTo>
                <a:lnTo>
                  <a:pt x="1268" y="322"/>
                </a:lnTo>
                <a:lnTo>
                  <a:pt x="1268" y="322"/>
                </a:lnTo>
                <a:lnTo>
                  <a:pt x="1276" y="330"/>
                </a:lnTo>
                <a:lnTo>
                  <a:pt x="1276" y="330"/>
                </a:lnTo>
                <a:lnTo>
                  <a:pt x="1282" y="334"/>
                </a:lnTo>
                <a:lnTo>
                  <a:pt x="1282" y="334"/>
                </a:lnTo>
                <a:lnTo>
                  <a:pt x="1286" y="336"/>
                </a:lnTo>
                <a:lnTo>
                  <a:pt x="1286" y="336"/>
                </a:lnTo>
                <a:lnTo>
                  <a:pt x="1310" y="326"/>
                </a:lnTo>
                <a:lnTo>
                  <a:pt x="1310" y="326"/>
                </a:lnTo>
                <a:lnTo>
                  <a:pt x="1328" y="320"/>
                </a:lnTo>
                <a:lnTo>
                  <a:pt x="1328" y="320"/>
                </a:lnTo>
                <a:lnTo>
                  <a:pt x="1338" y="316"/>
                </a:lnTo>
                <a:lnTo>
                  <a:pt x="1338" y="316"/>
                </a:lnTo>
                <a:lnTo>
                  <a:pt x="1334" y="314"/>
                </a:lnTo>
                <a:lnTo>
                  <a:pt x="1334" y="314"/>
                </a:lnTo>
                <a:lnTo>
                  <a:pt x="1328" y="308"/>
                </a:lnTo>
                <a:lnTo>
                  <a:pt x="1328" y="308"/>
                </a:lnTo>
                <a:lnTo>
                  <a:pt x="1318" y="300"/>
                </a:lnTo>
                <a:lnTo>
                  <a:pt x="1318" y="300"/>
                </a:lnTo>
                <a:lnTo>
                  <a:pt x="1310" y="304"/>
                </a:lnTo>
                <a:lnTo>
                  <a:pt x="1310" y="304"/>
                </a:lnTo>
                <a:lnTo>
                  <a:pt x="1292" y="312"/>
                </a:lnTo>
                <a:lnTo>
                  <a:pt x="1292" y="312"/>
                </a:lnTo>
                <a:close/>
                <a:moveTo>
                  <a:pt x="1400" y="394"/>
                </a:moveTo>
                <a:lnTo>
                  <a:pt x="1400" y="394"/>
                </a:lnTo>
                <a:lnTo>
                  <a:pt x="1408" y="392"/>
                </a:lnTo>
                <a:lnTo>
                  <a:pt x="1408" y="392"/>
                </a:lnTo>
                <a:lnTo>
                  <a:pt x="1406" y="390"/>
                </a:lnTo>
                <a:lnTo>
                  <a:pt x="1406" y="390"/>
                </a:lnTo>
                <a:lnTo>
                  <a:pt x="1400" y="384"/>
                </a:lnTo>
                <a:lnTo>
                  <a:pt x="1400" y="384"/>
                </a:lnTo>
                <a:lnTo>
                  <a:pt x="1392" y="374"/>
                </a:lnTo>
                <a:lnTo>
                  <a:pt x="1392" y="374"/>
                </a:lnTo>
                <a:lnTo>
                  <a:pt x="1366" y="380"/>
                </a:lnTo>
                <a:lnTo>
                  <a:pt x="1366" y="380"/>
                </a:lnTo>
                <a:lnTo>
                  <a:pt x="1338" y="388"/>
                </a:lnTo>
                <a:lnTo>
                  <a:pt x="1338" y="388"/>
                </a:lnTo>
                <a:lnTo>
                  <a:pt x="1346" y="396"/>
                </a:lnTo>
                <a:lnTo>
                  <a:pt x="1346" y="396"/>
                </a:lnTo>
                <a:lnTo>
                  <a:pt x="1352" y="402"/>
                </a:lnTo>
                <a:lnTo>
                  <a:pt x="1352" y="402"/>
                </a:lnTo>
                <a:lnTo>
                  <a:pt x="1354" y="404"/>
                </a:lnTo>
                <a:lnTo>
                  <a:pt x="1354" y="404"/>
                </a:lnTo>
                <a:lnTo>
                  <a:pt x="1382" y="398"/>
                </a:lnTo>
                <a:lnTo>
                  <a:pt x="1382" y="398"/>
                </a:lnTo>
                <a:lnTo>
                  <a:pt x="1400" y="394"/>
                </a:lnTo>
                <a:lnTo>
                  <a:pt x="1400" y="394"/>
                </a:lnTo>
                <a:close/>
                <a:moveTo>
                  <a:pt x="1110" y="230"/>
                </a:moveTo>
                <a:lnTo>
                  <a:pt x="1110" y="230"/>
                </a:lnTo>
                <a:lnTo>
                  <a:pt x="1118" y="234"/>
                </a:lnTo>
                <a:lnTo>
                  <a:pt x="1118" y="234"/>
                </a:lnTo>
                <a:lnTo>
                  <a:pt x="1122" y="234"/>
                </a:lnTo>
                <a:lnTo>
                  <a:pt x="1122" y="234"/>
                </a:lnTo>
                <a:lnTo>
                  <a:pt x="1144" y="218"/>
                </a:lnTo>
                <a:lnTo>
                  <a:pt x="1144" y="218"/>
                </a:lnTo>
                <a:lnTo>
                  <a:pt x="1158" y="206"/>
                </a:lnTo>
                <a:lnTo>
                  <a:pt x="1158" y="206"/>
                </a:lnTo>
                <a:lnTo>
                  <a:pt x="1166" y="200"/>
                </a:lnTo>
                <a:lnTo>
                  <a:pt x="1166" y="200"/>
                </a:lnTo>
                <a:lnTo>
                  <a:pt x="1162" y="198"/>
                </a:lnTo>
                <a:lnTo>
                  <a:pt x="1162" y="198"/>
                </a:lnTo>
                <a:lnTo>
                  <a:pt x="1154" y="196"/>
                </a:lnTo>
                <a:lnTo>
                  <a:pt x="1154" y="196"/>
                </a:lnTo>
                <a:lnTo>
                  <a:pt x="1144" y="190"/>
                </a:lnTo>
                <a:lnTo>
                  <a:pt x="1144" y="190"/>
                </a:lnTo>
                <a:lnTo>
                  <a:pt x="1122" y="208"/>
                </a:lnTo>
                <a:lnTo>
                  <a:pt x="1122" y="208"/>
                </a:lnTo>
                <a:lnTo>
                  <a:pt x="1100" y="226"/>
                </a:lnTo>
                <a:lnTo>
                  <a:pt x="1100" y="226"/>
                </a:lnTo>
                <a:lnTo>
                  <a:pt x="1110" y="230"/>
                </a:lnTo>
                <a:lnTo>
                  <a:pt x="1110" y="230"/>
                </a:lnTo>
                <a:close/>
                <a:moveTo>
                  <a:pt x="1176" y="166"/>
                </a:moveTo>
                <a:lnTo>
                  <a:pt x="1176" y="166"/>
                </a:lnTo>
                <a:lnTo>
                  <a:pt x="1190" y="174"/>
                </a:lnTo>
                <a:lnTo>
                  <a:pt x="1190" y="174"/>
                </a:lnTo>
                <a:lnTo>
                  <a:pt x="1204" y="180"/>
                </a:lnTo>
                <a:lnTo>
                  <a:pt x="1204" y="180"/>
                </a:lnTo>
                <a:lnTo>
                  <a:pt x="1212" y="184"/>
                </a:lnTo>
                <a:lnTo>
                  <a:pt x="1212" y="184"/>
                </a:lnTo>
                <a:lnTo>
                  <a:pt x="1218" y="188"/>
                </a:lnTo>
                <a:lnTo>
                  <a:pt x="1218" y="188"/>
                </a:lnTo>
                <a:lnTo>
                  <a:pt x="1230" y="194"/>
                </a:lnTo>
                <a:lnTo>
                  <a:pt x="1232" y="188"/>
                </a:lnTo>
                <a:lnTo>
                  <a:pt x="1232" y="188"/>
                </a:lnTo>
                <a:lnTo>
                  <a:pt x="1220" y="182"/>
                </a:lnTo>
                <a:lnTo>
                  <a:pt x="1220" y="182"/>
                </a:lnTo>
                <a:lnTo>
                  <a:pt x="1214" y="178"/>
                </a:lnTo>
                <a:lnTo>
                  <a:pt x="1214" y="178"/>
                </a:lnTo>
                <a:lnTo>
                  <a:pt x="1208" y="174"/>
                </a:lnTo>
                <a:lnTo>
                  <a:pt x="1208" y="174"/>
                </a:lnTo>
                <a:lnTo>
                  <a:pt x="1194" y="168"/>
                </a:lnTo>
                <a:lnTo>
                  <a:pt x="1194" y="168"/>
                </a:lnTo>
                <a:lnTo>
                  <a:pt x="1178" y="160"/>
                </a:lnTo>
                <a:lnTo>
                  <a:pt x="1178" y="160"/>
                </a:lnTo>
                <a:lnTo>
                  <a:pt x="1166" y="154"/>
                </a:lnTo>
                <a:lnTo>
                  <a:pt x="1166" y="154"/>
                </a:lnTo>
                <a:lnTo>
                  <a:pt x="1154" y="148"/>
                </a:lnTo>
                <a:lnTo>
                  <a:pt x="1150" y="154"/>
                </a:lnTo>
                <a:lnTo>
                  <a:pt x="1150" y="154"/>
                </a:lnTo>
                <a:lnTo>
                  <a:pt x="1162" y="160"/>
                </a:lnTo>
                <a:lnTo>
                  <a:pt x="1162" y="160"/>
                </a:lnTo>
                <a:lnTo>
                  <a:pt x="1176" y="166"/>
                </a:lnTo>
                <a:lnTo>
                  <a:pt x="1176" y="166"/>
                </a:lnTo>
                <a:close/>
                <a:moveTo>
                  <a:pt x="1266" y="218"/>
                </a:moveTo>
                <a:lnTo>
                  <a:pt x="1266" y="218"/>
                </a:lnTo>
                <a:lnTo>
                  <a:pt x="1274" y="222"/>
                </a:lnTo>
                <a:lnTo>
                  <a:pt x="1274" y="222"/>
                </a:lnTo>
                <a:lnTo>
                  <a:pt x="1280" y="226"/>
                </a:lnTo>
                <a:lnTo>
                  <a:pt x="1280" y="226"/>
                </a:lnTo>
                <a:lnTo>
                  <a:pt x="1292" y="236"/>
                </a:lnTo>
                <a:lnTo>
                  <a:pt x="1292" y="236"/>
                </a:lnTo>
                <a:lnTo>
                  <a:pt x="1304" y="244"/>
                </a:lnTo>
                <a:lnTo>
                  <a:pt x="1316" y="226"/>
                </a:lnTo>
                <a:lnTo>
                  <a:pt x="1316" y="226"/>
                </a:lnTo>
                <a:lnTo>
                  <a:pt x="1304" y="218"/>
                </a:lnTo>
                <a:lnTo>
                  <a:pt x="1304" y="218"/>
                </a:lnTo>
                <a:lnTo>
                  <a:pt x="1292" y="210"/>
                </a:lnTo>
                <a:lnTo>
                  <a:pt x="1292" y="210"/>
                </a:lnTo>
                <a:lnTo>
                  <a:pt x="1286" y="204"/>
                </a:lnTo>
                <a:lnTo>
                  <a:pt x="1286" y="204"/>
                </a:lnTo>
                <a:lnTo>
                  <a:pt x="1278" y="200"/>
                </a:lnTo>
                <a:lnTo>
                  <a:pt x="1278" y="200"/>
                </a:lnTo>
                <a:lnTo>
                  <a:pt x="1252" y="184"/>
                </a:lnTo>
                <a:lnTo>
                  <a:pt x="1252" y="184"/>
                </a:lnTo>
                <a:lnTo>
                  <a:pt x="1240" y="176"/>
                </a:lnTo>
                <a:lnTo>
                  <a:pt x="1230" y="194"/>
                </a:lnTo>
                <a:lnTo>
                  <a:pt x="1230" y="194"/>
                </a:lnTo>
                <a:lnTo>
                  <a:pt x="1242" y="202"/>
                </a:lnTo>
                <a:lnTo>
                  <a:pt x="1242" y="202"/>
                </a:lnTo>
                <a:lnTo>
                  <a:pt x="1266" y="218"/>
                </a:lnTo>
                <a:lnTo>
                  <a:pt x="1266" y="218"/>
                </a:lnTo>
                <a:close/>
                <a:moveTo>
                  <a:pt x="1048" y="182"/>
                </a:moveTo>
                <a:lnTo>
                  <a:pt x="1048" y="182"/>
                </a:lnTo>
                <a:lnTo>
                  <a:pt x="1062" y="168"/>
                </a:lnTo>
                <a:lnTo>
                  <a:pt x="1062" y="168"/>
                </a:lnTo>
                <a:lnTo>
                  <a:pt x="1068" y="162"/>
                </a:lnTo>
                <a:lnTo>
                  <a:pt x="1068" y="162"/>
                </a:lnTo>
                <a:lnTo>
                  <a:pt x="1066" y="160"/>
                </a:lnTo>
                <a:lnTo>
                  <a:pt x="1066" y="160"/>
                </a:lnTo>
                <a:lnTo>
                  <a:pt x="1058" y="158"/>
                </a:lnTo>
                <a:lnTo>
                  <a:pt x="1058" y="158"/>
                </a:lnTo>
                <a:lnTo>
                  <a:pt x="1046" y="156"/>
                </a:lnTo>
                <a:lnTo>
                  <a:pt x="1046" y="156"/>
                </a:lnTo>
                <a:lnTo>
                  <a:pt x="1026" y="176"/>
                </a:lnTo>
                <a:lnTo>
                  <a:pt x="1026" y="176"/>
                </a:lnTo>
                <a:lnTo>
                  <a:pt x="1008" y="196"/>
                </a:lnTo>
                <a:lnTo>
                  <a:pt x="1008" y="196"/>
                </a:lnTo>
                <a:lnTo>
                  <a:pt x="1018" y="198"/>
                </a:lnTo>
                <a:lnTo>
                  <a:pt x="1018" y="198"/>
                </a:lnTo>
                <a:lnTo>
                  <a:pt x="1030" y="202"/>
                </a:lnTo>
                <a:lnTo>
                  <a:pt x="1030" y="202"/>
                </a:lnTo>
                <a:lnTo>
                  <a:pt x="1048" y="182"/>
                </a:lnTo>
                <a:lnTo>
                  <a:pt x="1048" y="182"/>
                </a:lnTo>
                <a:close/>
                <a:moveTo>
                  <a:pt x="1246" y="246"/>
                </a:moveTo>
                <a:lnTo>
                  <a:pt x="1246" y="246"/>
                </a:lnTo>
                <a:lnTo>
                  <a:pt x="1234" y="240"/>
                </a:lnTo>
                <a:lnTo>
                  <a:pt x="1234" y="240"/>
                </a:lnTo>
                <a:lnTo>
                  <a:pt x="1228" y="244"/>
                </a:lnTo>
                <a:lnTo>
                  <a:pt x="1228" y="244"/>
                </a:lnTo>
                <a:lnTo>
                  <a:pt x="1210" y="252"/>
                </a:lnTo>
                <a:lnTo>
                  <a:pt x="1210" y="252"/>
                </a:lnTo>
                <a:lnTo>
                  <a:pt x="1186" y="268"/>
                </a:lnTo>
                <a:lnTo>
                  <a:pt x="1186" y="268"/>
                </a:lnTo>
                <a:lnTo>
                  <a:pt x="1196" y="274"/>
                </a:lnTo>
                <a:lnTo>
                  <a:pt x="1196" y="274"/>
                </a:lnTo>
                <a:lnTo>
                  <a:pt x="1204" y="278"/>
                </a:lnTo>
                <a:lnTo>
                  <a:pt x="1204" y="278"/>
                </a:lnTo>
                <a:lnTo>
                  <a:pt x="1206" y="280"/>
                </a:lnTo>
                <a:lnTo>
                  <a:pt x="1206" y="280"/>
                </a:lnTo>
                <a:lnTo>
                  <a:pt x="1230" y="266"/>
                </a:lnTo>
                <a:lnTo>
                  <a:pt x="1230" y="266"/>
                </a:lnTo>
                <a:lnTo>
                  <a:pt x="1248" y="256"/>
                </a:lnTo>
                <a:lnTo>
                  <a:pt x="1248" y="256"/>
                </a:lnTo>
                <a:lnTo>
                  <a:pt x="1256" y="252"/>
                </a:lnTo>
                <a:lnTo>
                  <a:pt x="1256" y="252"/>
                </a:lnTo>
                <a:lnTo>
                  <a:pt x="1252" y="250"/>
                </a:lnTo>
                <a:lnTo>
                  <a:pt x="1252" y="250"/>
                </a:lnTo>
                <a:lnTo>
                  <a:pt x="1246" y="246"/>
                </a:lnTo>
                <a:lnTo>
                  <a:pt x="1246" y="246"/>
                </a:lnTo>
                <a:close/>
                <a:moveTo>
                  <a:pt x="396" y="354"/>
                </a:moveTo>
                <a:lnTo>
                  <a:pt x="396" y="354"/>
                </a:lnTo>
                <a:lnTo>
                  <a:pt x="394" y="346"/>
                </a:lnTo>
                <a:lnTo>
                  <a:pt x="394" y="346"/>
                </a:lnTo>
                <a:lnTo>
                  <a:pt x="390" y="328"/>
                </a:lnTo>
                <a:lnTo>
                  <a:pt x="390" y="328"/>
                </a:lnTo>
                <a:lnTo>
                  <a:pt x="384" y="300"/>
                </a:lnTo>
                <a:lnTo>
                  <a:pt x="384" y="300"/>
                </a:lnTo>
                <a:lnTo>
                  <a:pt x="374" y="308"/>
                </a:lnTo>
                <a:lnTo>
                  <a:pt x="374" y="308"/>
                </a:lnTo>
                <a:lnTo>
                  <a:pt x="368" y="314"/>
                </a:lnTo>
                <a:lnTo>
                  <a:pt x="368" y="314"/>
                </a:lnTo>
                <a:lnTo>
                  <a:pt x="364" y="316"/>
                </a:lnTo>
                <a:lnTo>
                  <a:pt x="364" y="316"/>
                </a:lnTo>
                <a:lnTo>
                  <a:pt x="372" y="344"/>
                </a:lnTo>
                <a:lnTo>
                  <a:pt x="372" y="344"/>
                </a:lnTo>
                <a:lnTo>
                  <a:pt x="380" y="370"/>
                </a:lnTo>
                <a:lnTo>
                  <a:pt x="396" y="354"/>
                </a:lnTo>
                <a:close/>
                <a:moveTo>
                  <a:pt x="294" y="474"/>
                </a:moveTo>
                <a:lnTo>
                  <a:pt x="294" y="474"/>
                </a:lnTo>
                <a:lnTo>
                  <a:pt x="300" y="464"/>
                </a:lnTo>
                <a:lnTo>
                  <a:pt x="300" y="464"/>
                </a:lnTo>
                <a:lnTo>
                  <a:pt x="288" y="440"/>
                </a:lnTo>
                <a:lnTo>
                  <a:pt x="288" y="440"/>
                </a:lnTo>
                <a:lnTo>
                  <a:pt x="276" y="414"/>
                </a:lnTo>
                <a:lnTo>
                  <a:pt x="276" y="414"/>
                </a:lnTo>
                <a:lnTo>
                  <a:pt x="268" y="424"/>
                </a:lnTo>
                <a:lnTo>
                  <a:pt x="268" y="424"/>
                </a:lnTo>
                <a:lnTo>
                  <a:pt x="262" y="434"/>
                </a:lnTo>
                <a:lnTo>
                  <a:pt x="262" y="434"/>
                </a:lnTo>
                <a:lnTo>
                  <a:pt x="274" y="458"/>
                </a:lnTo>
                <a:lnTo>
                  <a:pt x="274" y="458"/>
                </a:lnTo>
                <a:lnTo>
                  <a:pt x="284" y="476"/>
                </a:lnTo>
                <a:lnTo>
                  <a:pt x="284" y="476"/>
                </a:lnTo>
                <a:lnTo>
                  <a:pt x="288" y="482"/>
                </a:lnTo>
                <a:lnTo>
                  <a:pt x="288" y="482"/>
                </a:lnTo>
                <a:lnTo>
                  <a:pt x="294" y="474"/>
                </a:lnTo>
                <a:lnTo>
                  <a:pt x="294" y="474"/>
                </a:lnTo>
                <a:close/>
                <a:moveTo>
                  <a:pt x="416" y="338"/>
                </a:moveTo>
                <a:lnTo>
                  <a:pt x="416" y="338"/>
                </a:lnTo>
                <a:lnTo>
                  <a:pt x="418" y="336"/>
                </a:lnTo>
                <a:lnTo>
                  <a:pt x="418" y="336"/>
                </a:lnTo>
                <a:lnTo>
                  <a:pt x="424" y="330"/>
                </a:lnTo>
                <a:lnTo>
                  <a:pt x="424" y="330"/>
                </a:lnTo>
                <a:lnTo>
                  <a:pt x="434" y="324"/>
                </a:lnTo>
                <a:lnTo>
                  <a:pt x="434" y="324"/>
                </a:lnTo>
                <a:lnTo>
                  <a:pt x="428" y="296"/>
                </a:lnTo>
                <a:lnTo>
                  <a:pt x="428" y="296"/>
                </a:lnTo>
                <a:lnTo>
                  <a:pt x="424" y="268"/>
                </a:lnTo>
                <a:lnTo>
                  <a:pt x="424" y="268"/>
                </a:lnTo>
                <a:lnTo>
                  <a:pt x="414" y="276"/>
                </a:lnTo>
                <a:lnTo>
                  <a:pt x="414" y="276"/>
                </a:lnTo>
                <a:lnTo>
                  <a:pt x="404" y="282"/>
                </a:lnTo>
                <a:lnTo>
                  <a:pt x="404" y="282"/>
                </a:lnTo>
                <a:lnTo>
                  <a:pt x="410" y="310"/>
                </a:lnTo>
                <a:lnTo>
                  <a:pt x="410" y="310"/>
                </a:lnTo>
                <a:lnTo>
                  <a:pt x="414" y="330"/>
                </a:lnTo>
                <a:lnTo>
                  <a:pt x="414" y="330"/>
                </a:lnTo>
                <a:lnTo>
                  <a:pt x="416" y="338"/>
                </a:lnTo>
                <a:lnTo>
                  <a:pt x="416" y="338"/>
                </a:lnTo>
                <a:close/>
                <a:moveTo>
                  <a:pt x="1054" y="210"/>
                </a:moveTo>
                <a:lnTo>
                  <a:pt x="1076" y="216"/>
                </a:lnTo>
                <a:lnTo>
                  <a:pt x="1076" y="216"/>
                </a:lnTo>
                <a:lnTo>
                  <a:pt x="1096" y="198"/>
                </a:lnTo>
                <a:lnTo>
                  <a:pt x="1096" y="198"/>
                </a:lnTo>
                <a:lnTo>
                  <a:pt x="1118" y="180"/>
                </a:lnTo>
                <a:lnTo>
                  <a:pt x="1118" y="180"/>
                </a:lnTo>
                <a:lnTo>
                  <a:pt x="1106" y="176"/>
                </a:lnTo>
                <a:lnTo>
                  <a:pt x="1106" y="176"/>
                </a:lnTo>
                <a:lnTo>
                  <a:pt x="1098" y="172"/>
                </a:lnTo>
                <a:lnTo>
                  <a:pt x="1098" y="172"/>
                </a:lnTo>
                <a:lnTo>
                  <a:pt x="1096" y="170"/>
                </a:lnTo>
                <a:lnTo>
                  <a:pt x="1096" y="170"/>
                </a:lnTo>
                <a:lnTo>
                  <a:pt x="1074" y="190"/>
                </a:lnTo>
                <a:lnTo>
                  <a:pt x="1074" y="190"/>
                </a:lnTo>
                <a:lnTo>
                  <a:pt x="1054" y="210"/>
                </a:lnTo>
                <a:lnTo>
                  <a:pt x="1054" y="210"/>
                </a:lnTo>
                <a:close/>
                <a:moveTo>
                  <a:pt x="556" y="236"/>
                </a:moveTo>
                <a:lnTo>
                  <a:pt x="556" y="236"/>
                </a:lnTo>
                <a:lnTo>
                  <a:pt x="558" y="218"/>
                </a:lnTo>
                <a:lnTo>
                  <a:pt x="558" y="218"/>
                </a:lnTo>
                <a:lnTo>
                  <a:pt x="560" y="190"/>
                </a:lnTo>
                <a:lnTo>
                  <a:pt x="560" y="190"/>
                </a:lnTo>
                <a:lnTo>
                  <a:pt x="548" y="194"/>
                </a:lnTo>
                <a:lnTo>
                  <a:pt x="548" y="194"/>
                </a:lnTo>
                <a:lnTo>
                  <a:pt x="540" y="198"/>
                </a:lnTo>
                <a:lnTo>
                  <a:pt x="540" y="198"/>
                </a:lnTo>
                <a:lnTo>
                  <a:pt x="538" y="200"/>
                </a:lnTo>
                <a:lnTo>
                  <a:pt x="538" y="200"/>
                </a:lnTo>
                <a:lnTo>
                  <a:pt x="536" y="228"/>
                </a:lnTo>
                <a:lnTo>
                  <a:pt x="536" y="228"/>
                </a:lnTo>
                <a:lnTo>
                  <a:pt x="536" y="256"/>
                </a:lnTo>
                <a:lnTo>
                  <a:pt x="556" y="246"/>
                </a:lnTo>
                <a:lnTo>
                  <a:pt x="556" y="246"/>
                </a:lnTo>
                <a:lnTo>
                  <a:pt x="556" y="236"/>
                </a:lnTo>
                <a:lnTo>
                  <a:pt x="556" y="236"/>
                </a:lnTo>
                <a:close/>
                <a:moveTo>
                  <a:pt x="700" y="170"/>
                </a:moveTo>
                <a:lnTo>
                  <a:pt x="700" y="170"/>
                </a:lnTo>
                <a:lnTo>
                  <a:pt x="706" y="150"/>
                </a:lnTo>
                <a:lnTo>
                  <a:pt x="706" y="150"/>
                </a:lnTo>
                <a:lnTo>
                  <a:pt x="708" y="142"/>
                </a:lnTo>
                <a:lnTo>
                  <a:pt x="708" y="142"/>
                </a:lnTo>
                <a:lnTo>
                  <a:pt x="704" y="144"/>
                </a:lnTo>
                <a:lnTo>
                  <a:pt x="704" y="144"/>
                </a:lnTo>
                <a:lnTo>
                  <a:pt x="696" y="146"/>
                </a:lnTo>
                <a:lnTo>
                  <a:pt x="696" y="146"/>
                </a:lnTo>
                <a:lnTo>
                  <a:pt x="684" y="148"/>
                </a:lnTo>
                <a:lnTo>
                  <a:pt x="684" y="148"/>
                </a:lnTo>
                <a:lnTo>
                  <a:pt x="678" y="174"/>
                </a:lnTo>
                <a:lnTo>
                  <a:pt x="678" y="174"/>
                </a:lnTo>
                <a:lnTo>
                  <a:pt x="672" y="202"/>
                </a:lnTo>
                <a:lnTo>
                  <a:pt x="672" y="202"/>
                </a:lnTo>
                <a:lnTo>
                  <a:pt x="682" y="200"/>
                </a:lnTo>
                <a:lnTo>
                  <a:pt x="682" y="200"/>
                </a:lnTo>
                <a:lnTo>
                  <a:pt x="694" y="196"/>
                </a:lnTo>
                <a:lnTo>
                  <a:pt x="694" y="196"/>
                </a:lnTo>
                <a:lnTo>
                  <a:pt x="700" y="170"/>
                </a:lnTo>
                <a:lnTo>
                  <a:pt x="700" y="170"/>
                </a:lnTo>
                <a:close/>
                <a:moveTo>
                  <a:pt x="454" y="308"/>
                </a:moveTo>
                <a:lnTo>
                  <a:pt x="472" y="294"/>
                </a:lnTo>
                <a:lnTo>
                  <a:pt x="472" y="294"/>
                </a:lnTo>
                <a:lnTo>
                  <a:pt x="472" y="286"/>
                </a:lnTo>
                <a:lnTo>
                  <a:pt x="472" y="286"/>
                </a:lnTo>
                <a:lnTo>
                  <a:pt x="470" y="266"/>
                </a:lnTo>
                <a:lnTo>
                  <a:pt x="470" y="266"/>
                </a:lnTo>
                <a:lnTo>
                  <a:pt x="468" y="238"/>
                </a:lnTo>
                <a:lnTo>
                  <a:pt x="446" y="252"/>
                </a:lnTo>
                <a:lnTo>
                  <a:pt x="446" y="252"/>
                </a:lnTo>
                <a:lnTo>
                  <a:pt x="450" y="280"/>
                </a:lnTo>
                <a:lnTo>
                  <a:pt x="450" y="280"/>
                </a:lnTo>
                <a:lnTo>
                  <a:pt x="454" y="308"/>
                </a:lnTo>
                <a:lnTo>
                  <a:pt x="454" y="308"/>
                </a:lnTo>
                <a:close/>
                <a:moveTo>
                  <a:pt x="518" y="170"/>
                </a:moveTo>
                <a:lnTo>
                  <a:pt x="518" y="170"/>
                </a:lnTo>
                <a:lnTo>
                  <a:pt x="546" y="156"/>
                </a:lnTo>
                <a:lnTo>
                  <a:pt x="546" y="156"/>
                </a:lnTo>
                <a:lnTo>
                  <a:pt x="574" y="146"/>
                </a:lnTo>
                <a:lnTo>
                  <a:pt x="574" y="146"/>
                </a:lnTo>
                <a:lnTo>
                  <a:pt x="588" y="140"/>
                </a:lnTo>
                <a:lnTo>
                  <a:pt x="582" y="128"/>
                </a:lnTo>
                <a:lnTo>
                  <a:pt x="582" y="128"/>
                </a:lnTo>
                <a:lnTo>
                  <a:pt x="570" y="132"/>
                </a:lnTo>
                <a:lnTo>
                  <a:pt x="570" y="132"/>
                </a:lnTo>
                <a:lnTo>
                  <a:pt x="542" y="144"/>
                </a:lnTo>
                <a:lnTo>
                  <a:pt x="542" y="144"/>
                </a:lnTo>
                <a:lnTo>
                  <a:pt x="512" y="158"/>
                </a:lnTo>
                <a:lnTo>
                  <a:pt x="512" y="158"/>
                </a:lnTo>
                <a:lnTo>
                  <a:pt x="500" y="164"/>
                </a:lnTo>
                <a:lnTo>
                  <a:pt x="506" y="176"/>
                </a:lnTo>
                <a:lnTo>
                  <a:pt x="506" y="176"/>
                </a:lnTo>
                <a:lnTo>
                  <a:pt x="518" y="170"/>
                </a:lnTo>
                <a:lnTo>
                  <a:pt x="518" y="170"/>
                </a:lnTo>
                <a:close/>
                <a:moveTo>
                  <a:pt x="582" y="206"/>
                </a:moveTo>
                <a:lnTo>
                  <a:pt x="582" y="206"/>
                </a:lnTo>
                <a:lnTo>
                  <a:pt x="580" y="226"/>
                </a:lnTo>
                <a:lnTo>
                  <a:pt x="580" y="226"/>
                </a:lnTo>
                <a:lnTo>
                  <a:pt x="580" y="234"/>
                </a:lnTo>
                <a:lnTo>
                  <a:pt x="580" y="234"/>
                </a:lnTo>
                <a:lnTo>
                  <a:pt x="590" y="230"/>
                </a:lnTo>
                <a:lnTo>
                  <a:pt x="590" y="230"/>
                </a:lnTo>
                <a:lnTo>
                  <a:pt x="602" y="226"/>
                </a:lnTo>
                <a:lnTo>
                  <a:pt x="602" y="226"/>
                </a:lnTo>
                <a:lnTo>
                  <a:pt x="604" y="198"/>
                </a:lnTo>
                <a:lnTo>
                  <a:pt x="604" y="198"/>
                </a:lnTo>
                <a:lnTo>
                  <a:pt x="606" y="180"/>
                </a:lnTo>
                <a:lnTo>
                  <a:pt x="606" y="180"/>
                </a:lnTo>
                <a:lnTo>
                  <a:pt x="608" y="170"/>
                </a:lnTo>
                <a:lnTo>
                  <a:pt x="608" y="170"/>
                </a:lnTo>
                <a:lnTo>
                  <a:pt x="596" y="174"/>
                </a:lnTo>
                <a:lnTo>
                  <a:pt x="596" y="174"/>
                </a:lnTo>
                <a:lnTo>
                  <a:pt x="584" y="180"/>
                </a:lnTo>
                <a:lnTo>
                  <a:pt x="584" y="180"/>
                </a:lnTo>
                <a:lnTo>
                  <a:pt x="582" y="206"/>
                </a:lnTo>
                <a:lnTo>
                  <a:pt x="582" y="206"/>
                </a:lnTo>
                <a:close/>
                <a:moveTo>
                  <a:pt x="648" y="200"/>
                </a:moveTo>
                <a:lnTo>
                  <a:pt x="648" y="200"/>
                </a:lnTo>
                <a:lnTo>
                  <a:pt x="652" y="182"/>
                </a:lnTo>
                <a:lnTo>
                  <a:pt x="652" y="182"/>
                </a:lnTo>
                <a:lnTo>
                  <a:pt x="658" y="154"/>
                </a:lnTo>
                <a:lnTo>
                  <a:pt x="658" y="154"/>
                </a:lnTo>
                <a:lnTo>
                  <a:pt x="646" y="158"/>
                </a:lnTo>
                <a:lnTo>
                  <a:pt x="646" y="158"/>
                </a:lnTo>
                <a:lnTo>
                  <a:pt x="638" y="160"/>
                </a:lnTo>
                <a:lnTo>
                  <a:pt x="638" y="160"/>
                </a:lnTo>
                <a:lnTo>
                  <a:pt x="634" y="162"/>
                </a:lnTo>
                <a:lnTo>
                  <a:pt x="634" y="162"/>
                </a:lnTo>
                <a:lnTo>
                  <a:pt x="630" y="190"/>
                </a:lnTo>
                <a:lnTo>
                  <a:pt x="630" y="190"/>
                </a:lnTo>
                <a:lnTo>
                  <a:pt x="624" y="216"/>
                </a:lnTo>
                <a:lnTo>
                  <a:pt x="646" y="210"/>
                </a:lnTo>
                <a:lnTo>
                  <a:pt x="646" y="210"/>
                </a:lnTo>
                <a:lnTo>
                  <a:pt x="648" y="200"/>
                </a:lnTo>
                <a:lnTo>
                  <a:pt x="648" y="200"/>
                </a:lnTo>
                <a:close/>
                <a:moveTo>
                  <a:pt x="370" y="264"/>
                </a:moveTo>
                <a:lnTo>
                  <a:pt x="370" y="264"/>
                </a:lnTo>
                <a:lnTo>
                  <a:pt x="378" y="258"/>
                </a:lnTo>
                <a:lnTo>
                  <a:pt x="378" y="258"/>
                </a:lnTo>
                <a:lnTo>
                  <a:pt x="390" y="250"/>
                </a:lnTo>
                <a:lnTo>
                  <a:pt x="390" y="250"/>
                </a:lnTo>
                <a:lnTo>
                  <a:pt x="402" y="240"/>
                </a:lnTo>
                <a:lnTo>
                  <a:pt x="402" y="240"/>
                </a:lnTo>
                <a:lnTo>
                  <a:pt x="428" y="222"/>
                </a:lnTo>
                <a:lnTo>
                  <a:pt x="428" y="222"/>
                </a:lnTo>
                <a:lnTo>
                  <a:pt x="440" y="214"/>
                </a:lnTo>
                <a:lnTo>
                  <a:pt x="432" y="202"/>
                </a:lnTo>
                <a:lnTo>
                  <a:pt x="432" y="202"/>
                </a:lnTo>
                <a:lnTo>
                  <a:pt x="420" y="210"/>
                </a:lnTo>
                <a:lnTo>
                  <a:pt x="420" y="210"/>
                </a:lnTo>
                <a:lnTo>
                  <a:pt x="394" y="228"/>
                </a:lnTo>
                <a:lnTo>
                  <a:pt x="394" y="228"/>
                </a:lnTo>
                <a:lnTo>
                  <a:pt x="380" y="238"/>
                </a:lnTo>
                <a:lnTo>
                  <a:pt x="380" y="238"/>
                </a:lnTo>
                <a:lnTo>
                  <a:pt x="370" y="246"/>
                </a:lnTo>
                <a:lnTo>
                  <a:pt x="370" y="246"/>
                </a:lnTo>
                <a:lnTo>
                  <a:pt x="362" y="254"/>
                </a:lnTo>
                <a:lnTo>
                  <a:pt x="362" y="254"/>
                </a:lnTo>
                <a:lnTo>
                  <a:pt x="358" y="256"/>
                </a:lnTo>
                <a:lnTo>
                  <a:pt x="368" y="268"/>
                </a:lnTo>
                <a:lnTo>
                  <a:pt x="368" y="268"/>
                </a:lnTo>
                <a:lnTo>
                  <a:pt x="370" y="264"/>
                </a:lnTo>
                <a:lnTo>
                  <a:pt x="370" y="264"/>
                </a:lnTo>
                <a:close/>
                <a:moveTo>
                  <a:pt x="676" y="114"/>
                </a:moveTo>
                <a:lnTo>
                  <a:pt x="676" y="114"/>
                </a:lnTo>
                <a:lnTo>
                  <a:pt x="688" y="110"/>
                </a:lnTo>
                <a:lnTo>
                  <a:pt x="688" y="110"/>
                </a:lnTo>
                <a:lnTo>
                  <a:pt x="704" y="108"/>
                </a:lnTo>
                <a:lnTo>
                  <a:pt x="704" y="108"/>
                </a:lnTo>
                <a:lnTo>
                  <a:pt x="734" y="102"/>
                </a:lnTo>
                <a:lnTo>
                  <a:pt x="734" y="102"/>
                </a:lnTo>
                <a:lnTo>
                  <a:pt x="748" y="100"/>
                </a:lnTo>
                <a:lnTo>
                  <a:pt x="746" y="88"/>
                </a:lnTo>
                <a:lnTo>
                  <a:pt x="746" y="88"/>
                </a:lnTo>
                <a:lnTo>
                  <a:pt x="734" y="90"/>
                </a:lnTo>
                <a:lnTo>
                  <a:pt x="734" y="90"/>
                </a:lnTo>
                <a:lnTo>
                  <a:pt x="702" y="96"/>
                </a:lnTo>
                <a:lnTo>
                  <a:pt x="702" y="96"/>
                </a:lnTo>
                <a:lnTo>
                  <a:pt x="686" y="100"/>
                </a:lnTo>
                <a:lnTo>
                  <a:pt x="686" y="100"/>
                </a:lnTo>
                <a:lnTo>
                  <a:pt x="672" y="102"/>
                </a:lnTo>
                <a:lnTo>
                  <a:pt x="672" y="102"/>
                </a:lnTo>
                <a:lnTo>
                  <a:pt x="658" y="106"/>
                </a:lnTo>
                <a:lnTo>
                  <a:pt x="662" y="116"/>
                </a:lnTo>
                <a:lnTo>
                  <a:pt x="662" y="116"/>
                </a:lnTo>
                <a:lnTo>
                  <a:pt x="676" y="114"/>
                </a:lnTo>
                <a:lnTo>
                  <a:pt x="676" y="114"/>
                </a:lnTo>
                <a:close/>
                <a:moveTo>
                  <a:pt x="494" y="272"/>
                </a:moveTo>
                <a:lnTo>
                  <a:pt x="494" y="272"/>
                </a:lnTo>
                <a:lnTo>
                  <a:pt x="494" y="280"/>
                </a:lnTo>
                <a:lnTo>
                  <a:pt x="494" y="280"/>
                </a:lnTo>
                <a:lnTo>
                  <a:pt x="498" y="278"/>
                </a:lnTo>
                <a:lnTo>
                  <a:pt x="498" y="278"/>
                </a:lnTo>
                <a:lnTo>
                  <a:pt x="504" y="274"/>
                </a:lnTo>
                <a:lnTo>
                  <a:pt x="504" y="274"/>
                </a:lnTo>
                <a:lnTo>
                  <a:pt x="514" y="268"/>
                </a:lnTo>
                <a:lnTo>
                  <a:pt x="514" y="268"/>
                </a:lnTo>
                <a:lnTo>
                  <a:pt x="512" y="240"/>
                </a:lnTo>
                <a:lnTo>
                  <a:pt x="512" y="240"/>
                </a:lnTo>
                <a:lnTo>
                  <a:pt x="512" y="212"/>
                </a:lnTo>
                <a:lnTo>
                  <a:pt x="512" y="212"/>
                </a:lnTo>
                <a:lnTo>
                  <a:pt x="502" y="218"/>
                </a:lnTo>
                <a:lnTo>
                  <a:pt x="502" y="218"/>
                </a:lnTo>
                <a:lnTo>
                  <a:pt x="492" y="224"/>
                </a:lnTo>
                <a:lnTo>
                  <a:pt x="492" y="224"/>
                </a:lnTo>
                <a:lnTo>
                  <a:pt x="492" y="252"/>
                </a:lnTo>
                <a:lnTo>
                  <a:pt x="492" y="252"/>
                </a:lnTo>
                <a:lnTo>
                  <a:pt x="494" y="272"/>
                </a:lnTo>
                <a:lnTo>
                  <a:pt x="494" y="272"/>
                </a:lnTo>
                <a:close/>
                <a:moveTo>
                  <a:pt x="206" y="1177"/>
                </a:moveTo>
                <a:lnTo>
                  <a:pt x="206" y="1177"/>
                </a:lnTo>
                <a:lnTo>
                  <a:pt x="234" y="1177"/>
                </a:lnTo>
                <a:lnTo>
                  <a:pt x="234" y="1177"/>
                </a:lnTo>
                <a:lnTo>
                  <a:pt x="262" y="1177"/>
                </a:lnTo>
                <a:lnTo>
                  <a:pt x="262" y="1177"/>
                </a:lnTo>
                <a:lnTo>
                  <a:pt x="256" y="1167"/>
                </a:lnTo>
                <a:lnTo>
                  <a:pt x="256" y="1167"/>
                </a:lnTo>
                <a:lnTo>
                  <a:pt x="252" y="1157"/>
                </a:lnTo>
                <a:lnTo>
                  <a:pt x="252" y="1157"/>
                </a:lnTo>
                <a:lnTo>
                  <a:pt x="224" y="1155"/>
                </a:lnTo>
                <a:lnTo>
                  <a:pt x="224" y="1155"/>
                </a:lnTo>
                <a:lnTo>
                  <a:pt x="204" y="1155"/>
                </a:lnTo>
                <a:lnTo>
                  <a:pt x="204" y="1155"/>
                </a:lnTo>
                <a:lnTo>
                  <a:pt x="196" y="1155"/>
                </a:lnTo>
                <a:lnTo>
                  <a:pt x="196" y="1155"/>
                </a:lnTo>
                <a:lnTo>
                  <a:pt x="202" y="1165"/>
                </a:lnTo>
                <a:lnTo>
                  <a:pt x="202" y="1165"/>
                </a:lnTo>
                <a:lnTo>
                  <a:pt x="206" y="1177"/>
                </a:lnTo>
                <a:lnTo>
                  <a:pt x="206" y="1177"/>
                </a:lnTo>
                <a:close/>
                <a:moveTo>
                  <a:pt x="840" y="94"/>
                </a:moveTo>
                <a:lnTo>
                  <a:pt x="840" y="94"/>
                </a:lnTo>
                <a:lnTo>
                  <a:pt x="854" y="94"/>
                </a:lnTo>
                <a:lnTo>
                  <a:pt x="854" y="94"/>
                </a:lnTo>
                <a:lnTo>
                  <a:pt x="870" y="94"/>
                </a:lnTo>
                <a:lnTo>
                  <a:pt x="870" y="94"/>
                </a:lnTo>
                <a:lnTo>
                  <a:pt x="886" y="94"/>
                </a:lnTo>
                <a:lnTo>
                  <a:pt x="886" y="94"/>
                </a:lnTo>
                <a:lnTo>
                  <a:pt x="900" y="94"/>
                </a:lnTo>
                <a:lnTo>
                  <a:pt x="900" y="94"/>
                </a:lnTo>
                <a:lnTo>
                  <a:pt x="914" y="96"/>
                </a:lnTo>
                <a:lnTo>
                  <a:pt x="916" y="86"/>
                </a:lnTo>
                <a:lnTo>
                  <a:pt x="916" y="86"/>
                </a:lnTo>
                <a:lnTo>
                  <a:pt x="902" y="84"/>
                </a:lnTo>
                <a:lnTo>
                  <a:pt x="902" y="84"/>
                </a:lnTo>
                <a:lnTo>
                  <a:pt x="888" y="84"/>
                </a:lnTo>
                <a:lnTo>
                  <a:pt x="888" y="84"/>
                </a:lnTo>
                <a:lnTo>
                  <a:pt x="870" y="84"/>
                </a:lnTo>
                <a:lnTo>
                  <a:pt x="870" y="84"/>
                </a:lnTo>
                <a:lnTo>
                  <a:pt x="854" y="82"/>
                </a:lnTo>
                <a:lnTo>
                  <a:pt x="854" y="82"/>
                </a:lnTo>
                <a:lnTo>
                  <a:pt x="840" y="84"/>
                </a:lnTo>
                <a:lnTo>
                  <a:pt x="840" y="84"/>
                </a:lnTo>
                <a:lnTo>
                  <a:pt x="826" y="84"/>
                </a:lnTo>
                <a:lnTo>
                  <a:pt x="826" y="94"/>
                </a:lnTo>
                <a:lnTo>
                  <a:pt x="826" y="94"/>
                </a:lnTo>
                <a:lnTo>
                  <a:pt x="840" y="94"/>
                </a:lnTo>
                <a:lnTo>
                  <a:pt x="840" y="94"/>
                </a:lnTo>
                <a:close/>
                <a:moveTo>
                  <a:pt x="916" y="180"/>
                </a:moveTo>
                <a:lnTo>
                  <a:pt x="916" y="180"/>
                </a:lnTo>
                <a:lnTo>
                  <a:pt x="924" y="182"/>
                </a:lnTo>
                <a:lnTo>
                  <a:pt x="924" y="182"/>
                </a:lnTo>
                <a:lnTo>
                  <a:pt x="934" y="184"/>
                </a:lnTo>
                <a:lnTo>
                  <a:pt x="934" y="184"/>
                </a:lnTo>
                <a:lnTo>
                  <a:pt x="950" y="160"/>
                </a:lnTo>
                <a:lnTo>
                  <a:pt x="950" y="160"/>
                </a:lnTo>
                <a:lnTo>
                  <a:pt x="968" y="138"/>
                </a:lnTo>
                <a:lnTo>
                  <a:pt x="968" y="138"/>
                </a:lnTo>
                <a:lnTo>
                  <a:pt x="964" y="138"/>
                </a:lnTo>
                <a:lnTo>
                  <a:pt x="964" y="138"/>
                </a:lnTo>
                <a:lnTo>
                  <a:pt x="956" y="136"/>
                </a:lnTo>
                <a:lnTo>
                  <a:pt x="956" y="136"/>
                </a:lnTo>
                <a:lnTo>
                  <a:pt x="944" y="134"/>
                </a:lnTo>
                <a:lnTo>
                  <a:pt x="944" y="134"/>
                </a:lnTo>
                <a:lnTo>
                  <a:pt x="928" y="158"/>
                </a:lnTo>
                <a:lnTo>
                  <a:pt x="928" y="158"/>
                </a:lnTo>
                <a:lnTo>
                  <a:pt x="916" y="174"/>
                </a:lnTo>
                <a:lnTo>
                  <a:pt x="916" y="174"/>
                </a:lnTo>
                <a:lnTo>
                  <a:pt x="912" y="180"/>
                </a:lnTo>
                <a:lnTo>
                  <a:pt x="912" y="180"/>
                </a:lnTo>
                <a:lnTo>
                  <a:pt x="916" y="180"/>
                </a:lnTo>
                <a:lnTo>
                  <a:pt x="916" y="180"/>
                </a:lnTo>
                <a:close/>
                <a:moveTo>
                  <a:pt x="982" y="190"/>
                </a:moveTo>
                <a:lnTo>
                  <a:pt x="982" y="190"/>
                </a:lnTo>
                <a:lnTo>
                  <a:pt x="988" y="184"/>
                </a:lnTo>
                <a:lnTo>
                  <a:pt x="988" y="184"/>
                </a:lnTo>
                <a:lnTo>
                  <a:pt x="1000" y="170"/>
                </a:lnTo>
                <a:lnTo>
                  <a:pt x="1000" y="170"/>
                </a:lnTo>
                <a:lnTo>
                  <a:pt x="1018" y="148"/>
                </a:lnTo>
                <a:lnTo>
                  <a:pt x="1018" y="148"/>
                </a:lnTo>
                <a:lnTo>
                  <a:pt x="1006" y="146"/>
                </a:lnTo>
                <a:lnTo>
                  <a:pt x="1006" y="146"/>
                </a:lnTo>
                <a:lnTo>
                  <a:pt x="998" y="144"/>
                </a:lnTo>
                <a:lnTo>
                  <a:pt x="998" y="144"/>
                </a:lnTo>
                <a:lnTo>
                  <a:pt x="994" y="142"/>
                </a:lnTo>
                <a:lnTo>
                  <a:pt x="994" y="142"/>
                </a:lnTo>
                <a:lnTo>
                  <a:pt x="976" y="164"/>
                </a:lnTo>
                <a:lnTo>
                  <a:pt x="976" y="164"/>
                </a:lnTo>
                <a:lnTo>
                  <a:pt x="960" y="186"/>
                </a:lnTo>
                <a:lnTo>
                  <a:pt x="982" y="190"/>
                </a:lnTo>
                <a:close/>
                <a:moveTo>
                  <a:pt x="886" y="136"/>
                </a:moveTo>
                <a:lnTo>
                  <a:pt x="886" y="136"/>
                </a:lnTo>
                <a:lnTo>
                  <a:pt x="876" y="154"/>
                </a:lnTo>
                <a:lnTo>
                  <a:pt x="876" y="154"/>
                </a:lnTo>
                <a:lnTo>
                  <a:pt x="864" y="178"/>
                </a:lnTo>
                <a:lnTo>
                  <a:pt x="864" y="178"/>
                </a:lnTo>
                <a:lnTo>
                  <a:pt x="874" y="178"/>
                </a:lnTo>
                <a:lnTo>
                  <a:pt x="874" y="178"/>
                </a:lnTo>
                <a:lnTo>
                  <a:pt x="882" y="178"/>
                </a:lnTo>
                <a:lnTo>
                  <a:pt x="882" y="178"/>
                </a:lnTo>
                <a:lnTo>
                  <a:pt x="886" y="178"/>
                </a:lnTo>
                <a:lnTo>
                  <a:pt x="886" y="178"/>
                </a:lnTo>
                <a:lnTo>
                  <a:pt x="900" y="154"/>
                </a:lnTo>
                <a:lnTo>
                  <a:pt x="900" y="154"/>
                </a:lnTo>
                <a:lnTo>
                  <a:pt x="916" y="132"/>
                </a:lnTo>
                <a:lnTo>
                  <a:pt x="892" y="130"/>
                </a:lnTo>
                <a:lnTo>
                  <a:pt x="892" y="130"/>
                </a:lnTo>
                <a:lnTo>
                  <a:pt x="886" y="136"/>
                </a:lnTo>
                <a:lnTo>
                  <a:pt x="886" y="136"/>
                </a:lnTo>
                <a:close/>
                <a:moveTo>
                  <a:pt x="736" y="138"/>
                </a:moveTo>
                <a:lnTo>
                  <a:pt x="736" y="138"/>
                </a:lnTo>
                <a:lnTo>
                  <a:pt x="726" y="164"/>
                </a:lnTo>
                <a:lnTo>
                  <a:pt x="726" y="164"/>
                </a:lnTo>
                <a:lnTo>
                  <a:pt x="718" y="190"/>
                </a:lnTo>
                <a:lnTo>
                  <a:pt x="742" y="186"/>
                </a:lnTo>
                <a:lnTo>
                  <a:pt x="742" y="186"/>
                </a:lnTo>
                <a:lnTo>
                  <a:pt x="744" y="178"/>
                </a:lnTo>
                <a:lnTo>
                  <a:pt x="744" y="178"/>
                </a:lnTo>
                <a:lnTo>
                  <a:pt x="750" y="160"/>
                </a:lnTo>
                <a:lnTo>
                  <a:pt x="750" y="160"/>
                </a:lnTo>
                <a:lnTo>
                  <a:pt x="760" y="134"/>
                </a:lnTo>
                <a:lnTo>
                  <a:pt x="760" y="134"/>
                </a:lnTo>
                <a:lnTo>
                  <a:pt x="748" y="136"/>
                </a:lnTo>
                <a:lnTo>
                  <a:pt x="748" y="136"/>
                </a:lnTo>
                <a:lnTo>
                  <a:pt x="736" y="138"/>
                </a:lnTo>
                <a:lnTo>
                  <a:pt x="736" y="138"/>
                </a:lnTo>
                <a:close/>
                <a:moveTo>
                  <a:pt x="786" y="180"/>
                </a:moveTo>
                <a:lnTo>
                  <a:pt x="786" y="180"/>
                </a:lnTo>
                <a:lnTo>
                  <a:pt x="790" y="180"/>
                </a:lnTo>
                <a:lnTo>
                  <a:pt x="790" y="180"/>
                </a:lnTo>
                <a:lnTo>
                  <a:pt x="800" y="156"/>
                </a:lnTo>
                <a:lnTo>
                  <a:pt x="800" y="156"/>
                </a:lnTo>
                <a:lnTo>
                  <a:pt x="812" y="130"/>
                </a:lnTo>
                <a:lnTo>
                  <a:pt x="788" y="132"/>
                </a:lnTo>
                <a:lnTo>
                  <a:pt x="788" y="132"/>
                </a:lnTo>
                <a:lnTo>
                  <a:pt x="784" y="140"/>
                </a:lnTo>
                <a:lnTo>
                  <a:pt x="784" y="140"/>
                </a:lnTo>
                <a:lnTo>
                  <a:pt x="776" y="158"/>
                </a:lnTo>
                <a:lnTo>
                  <a:pt x="776" y="158"/>
                </a:lnTo>
                <a:lnTo>
                  <a:pt x="766" y="184"/>
                </a:lnTo>
                <a:lnTo>
                  <a:pt x="766" y="184"/>
                </a:lnTo>
                <a:lnTo>
                  <a:pt x="778" y="182"/>
                </a:lnTo>
                <a:lnTo>
                  <a:pt x="778" y="182"/>
                </a:lnTo>
                <a:lnTo>
                  <a:pt x="786" y="180"/>
                </a:lnTo>
                <a:lnTo>
                  <a:pt x="786" y="180"/>
                </a:lnTo>
                <a:close/>
                <a:moveTo>
                  <a:pt x="826" y="178"/>
                </a:moveTo>
                <a:lnTo>
                  <a:pt x="826" y="178"/>
                </a:lnTo>
                <a:lnTo>
                  <a:pt x="838" y="178"/>
                </a:lnTo>
                <a:lnTo>
                  <a:pt x="838" y="178"/>
                </a:lnTo>
                <a:lnTo>
                  <a:pt x="850" y="154"/>
                </a:lnTo>
                <a:lnTo>
                  <a:pt x="850" y="154"/>
                </a:lnTo>
                <a:lnTo>
                  <a:pt x="864" y="128"/>
                </a:lnTo>
                <a:lnTo>
                  <a:pt x="864" y="128"/>
                </a:lnTo>
                <a:lnTo>
                  <a:pt x="852" y="128"/>
                </a:lnTo>
                <a:lnTo>
                  <a:pt x="852" y="128"/>
                </a:lnTo>
                <a:lnTo>
                  <a:pt x="840" y="128"/>
                </a:lnTo>
                <a:lnTo>
                  <a:pt x="840" y="128"/>
                </a:lnTo>
                <a:lnTo>
                  <a:pt x="826" y="154"/>
                </a:lnTo>
                <a:lnTo>
                  <a:pt x="826" y="154"/>
                </a:lnTo>
                <a:lnTo>
                  <a:pt x="818" y="170"/>
                </a:lnTo>
                <a:lnTo>
                  <a:pt x="818" y="170"/>
                </a:lnTo>
                <a:lnTo>
                  <a:pt x="814" y="178"/>
                </a:lnTo>
                <a:lnTo>
                  <a:pt x="814" y="178"/>
                </a:lnTo>
                <a:lnTo>
                  <a:pt x="818" y="178"/>
                </a:lnTo>
                <a:lnTo>
                  <a:pt x="818" y="178"/>
                </a:lnTo>
                <a:lnTo>
                  <a:pt x="826" y="178"/>
                </a:lnTo>
                <a:lnTo>
                  <a:pt x="826" y="178"/>
                </a:lnTo>
                <a:close/>
                <a:moveTo>
                  <a:pt x="1006" y="108"/>
                </a:moveTo>
                <a:lnTo>
                  <a:pt x="1006" y="108"/>
                </a:lnTo>
                <a:lnTo>
                  <a:pt x="1034" y="116"/>
                </a:lnTo>
                <a:lnTo>
                  <a:pt x="1034" y="116"/>
                </a:lnTo>
                <a:lnTo>
                  <a:pt x="1050" y="120"/>
                </a:lnTo>
                <a:lnTo>
                  <a:pt x="1050" y="120"/>
                </a:lnTo>
                <a:lnTo>
                  <a:pt x="1064" y="124"/>
                </a:lnTo>
                <a:lnTo>
                  <a:pt x="1064" y="124"/>
                </a:lnTo>
                <a:lnTo>
                  <a:pt x="1074" y="126"/>
                </a:lnTo>
                <a:lnTo>
                  <a:pt x="1074" y="126"/>
                </a:lnTo>
                <a:lnTo>
                  <a:pt x="1078" y="128"/>
                </a:lnTo>
                <a:lnTo>
                  <a:pt x="1080" y="120"/>
                </a:lnTo>
                <a:lnTo>
                  <a:pt x="1080" y="120"/>
                </a:lnTo>
                <a:lnTo>
                  <a:pt x="1076" y="118"/>
                </a:lnTo>
                <a:lnTo>
                  <a:pt x="1076" y="118"/>
                </a:lnTo>
                <a:lnTo>
                  <a:pt x="1066" y="116"/>
                </a:lnTo>
                <a:lnTo>
                  <a:pt x="1066" y="116"/>
                </a:lnTo>
                <a:lnTo>
                  <a:pt x="1052" y="112"/>
                </a:lnTo>
                <a:lnTo>
                  <a:pt x="1052" y="112"/>
                </a:lnTo>
                <a:lnTo>
                  <a:pt x="1036" y="108"/>
                </a:lnTo>
                <a:lnTo>
                  <a:pt x="1036" y="108"/>
                </a:lnTo>
                <a:lnTo>
                  <a:pt x="1006" y="100"/>
                </a:lnTo>
                <a:lnTo>
                  <a:pt x="1006" y="100"/>
                </a:lnTo>
                <a:lnTo>
                  <a:pt x="996" y="98"/>
                </a:lnTo>
                <a:lnTo>
                  <a:pt x="996" y="98"/>
                </a:lnTo>
                <a:lnTo>
                  <a:pt x="994" y="98"/>
                </a:lnTo>
                <a:lnTo>
                  <a:pt x="992" y="106"/>
                </a:lnTo>
                <a:lnTo>
                  <a:pt x="992" y="106"/>
                </a:lnTo>
                <a:lnTo>
                  <a:pt x="996" y="106"/>
                </a:lnTo>
                <a:lnTo>
                  <a:pt x="996" y="106"/>
                </a:lnTo>
                <a:lnTo>
                  <a:pt x="1006" y="108"/>
                </a:lnTo>
                <a:lnTo>
                  <a:pt x="1006" y="108"/>
                </a:lnTo>
                <a:close/>
                <a:moveTo>
                  <a:pt x="168" y="1059"/>
                </a:moveTo>
                <a:lnTo>
                  <a:pt x="168" y="1059"/>
                </a:lnTo>
                <a:lnTo>
                  <a:pt x="160" y="1057"/>
                </a:lnTo>
                <a:lnTo>
                  <a:pt x="160" y="1057"/>
                </a:lnTo>
                <a:lnTo>
                  <a:pt x="160" y="1061"/>
                </a:lnTo>
                <a:lnTo>
                  <a:pt x="160" y="1061"/>
                </a:lnTo>
                <a:lnTo>
                  <a:pt x="162" y="1069"/>
                </a:lnTo>
                <a:lnTo>
                  <a:pt x="162" y="1069"/>
                </a:lnTo>
                <a:lnTo>
                  <a:pt x="166" y="1081"/>
                </a:lnTo>
                <a:lnTo>
                  <a:pt x="166" y="1081"/>
                </a:lnTo>
                <a:lnTo>
                  <a:pt x="194" y="1085"/>
                </a:lnTo>
                <a:lnTo>
                  <a:pt x="194" y="1085"/>
                </a:lnTo>
                <a:lnTo>
                  <a:pt x="222" y="1089"/>
                </a:lnTo>
                <a:lnTo>
                  <a:pt x="222" y="1089"/>
                </a:lnTo>
                <a:lnTo>
                  <a:pt x="220" y="1085"/>
                </a:lnTo>
                <a:lnTo>
                  <a:pt x="220" y="1085"/>
                </a:lnTo>
                <a:lnTo>
                  <a:pt x="218" y="1077"/>
                </a:lnTo>
                <a:lnTo>
                  <a:pt x="218" y="1077"/>
                </a:lnTo>
                <a:lnTo>
                  <a:pt x="214" y="1067"/>
                </a:lnTo>
                <a:lnTo>
                  <a:pt x="214" y="1067"/>
                </a:lnTo>
                <a:lnTo>
                  <a:pt x="186" y="1063"/>
                </a:lnTo>
                <a:lnTo>
                  <a:pt x="186" y="1063"/>
                </a:lnTo>
                <a:lnTo>
                  <a:pt x="168" y="1059"/>
                </a:lnTo>
                <a:lnTo>
                  <a:pt x="168" y="1059"/>
                </a:lnTo>
                <a:close/>
                <a:moveTo>
                  <a:pt x="1236" y="810"/>
                </a:moveTo>
                <a:lnTo>
                  <a:pt x="1236" y="810"/>
                </a:lnTo>
                <a:lnTo>
                  <a:pt x="1226" y="810"/>
                </a:lnTo>
                <a:lnTo>
                  <a:pt x="1216" y="812"/>
                </a:lnTo>
                <a:lnTo>
                  <a:pt x="1208" y="818"/>
                </a:lnTo>
                <a:lnTo>
                  <a:pt x="1200" y="824"/>
                </a:lnTo>
                <a:lnTo>
                  <a:pt x="1194" y="832"/>
                </a:lnTo>
                <a:lnTo>
                  <a:pt x="1190" y="840"/>
                </a:lnTo>
                <a:lnTo>
                  <a:pt x="1186" y="850"/>
                </a:lnTo>
                <a:lnTo>
                  <a:pt x="1186" y="862"/>
                </a:lnTo>
                <a:lnTo>
                  <a:pt x="1186" y="862"/>
                </a:lnTo>
                <a:lnTo>
                  <a:pt x="1186" y="874"/>
                </a:lnTo>
                <a:lnTo>
                  <a:pt x="1190" y="884"/>
                </a:lnTo>
                <a:lnTo>
                  <a:pt x="1194" y="892"/>
                </a:lnTo>
                <a:lnTo>
                  <a:pt x="1200" y="900"/>
                </a:lnTo>
                <a:lnTo>
                  <a:pt x="1208" y="906"/>
                </a:lnTo>
                <a:lnTo>
                  <a:pt x="1216" y="910"/>
                </a:lnTo>
                <a:lnTo>
                  <a:pt x="1226" y="914"/>
                </a:lnTo>
                <a:lnTo>
                  <a:pt x="1236" y="914"/>
                </a:lnTo>
                <a:lnTo>
                  <a:pt x="1236" y="914"/>
                </a:lnTo>
                <a:lnTo>
                  <a:pt x="1248" y="914"/>
                </a:lnTo>
                <a:lnTo>
                  <a:pt x="1256" y="910"/>
                </a:lnTo>
                <a:lnTo>
                  <a:pt x="1266" y="906"/>
                </a:lnTo>
                <a:lnTo>
                  <a:pt x="1274" y="900"/>
                </a:lnTo>
                <a:lnTo>
                  <a:pt x="1280" y="892"/>
                </a:lnTo>
                <a:lnTo>
                  <a:pt x="1284" y="884"/>
                </a:lnTo>
                <a:lnTo>
                  <a:pt x="1288" y="874"/>
                </a:lnTo>
                <a:lnTo>
                  <a:pt x="1288" y="862"/>
                </a:lnTo>
                <a:lnTo>
                  <a:pt x="1288" y="862"/>
                </a:lnTo>
                <a:lnTo>
                  <a:pt x="1288" y="850"/>
                </a:lnTo>
                <a:lnTo>
                  <a:pt x="1284" y="840"/>
                </a:lnTo>
                <a:lnTo>
                  <a:pt x="1280" y="832"/>
                </a:lnTo>
                <a:lnTo>
                  <a:pt x="1274" y="824"/>
                </a:lnTo>
                <a:lnTo>
                  <a:pt x="1266" y="818"/>
                </a:lnTo>
                <a:lnTo>
                  <a:pt x="1256" y="812"/>
                </a:lnTo>
                <a:lnTo>
                  <a:pt x="1248" y="810"/>
                </a:lnTo>
                <a:lnTo>
                  <a:pt x="1236" y="810"/>
                </a:lnTo>
                <a:lnTo>
                  <a:pt x="1236" y="810"/>
                </a:lnTo>
                <a:close/>
                <a:moveTo>
                  <a:pt x="1000" y="530"/>
                </a:moveTo>
                <a:lnTo>
                  <a:pt x="1000" y="530"/>
                </a:lnTo>
                <a:lnTo>
                  <a:pt x="992" y="530"/>
                </a:lnTo>
                <a:lnTo>
                  <a:pt x="982" y="532"/>
                </a:lnTo>
                <a:lnTo>
                  <a:pt x="974" y="536"/>
                </a:lnTo>
                <a:lnTo>
                  <a:pt x="968" y="542"/>
                </a:lnTo>
                <a:lnTo>
                  <a:pt x="962" y="548"/>
                </a:lnTo>
                <a:lnTo>
                  <a:pt x="956" y="554"/>
                </a:lnTo>
                <a:lnTo>
                  <a:pt x="954" y="564"/>
                </a:lnTo>
                <a:lnTo>
                  <a:pt x="952" y="574"/>
                </a:lnTo>
                <a:lnTo>
                  <a:pt x="952" y="574"/>
                </a:lnTo>
                <a:lnTo>
                  <a:pt x="954" y="582"/>
                </a:lnTo>
                <a:lnTo>
                  <a:pt x="956" y="592"/>
                </a:lnTo>
                <a:lnTo>
                  <a:pt x="960" y="600"/>
                </a:lnTo>
                <a:lnTo>
                  <a:pt x="966" y="606"/>
                </a:lnTo>
                <a:lnTo>
                  <a:pt x="974" y="612"/>
                </a:lnTo>
                <a:lnTo>
                  <a:pt x="982" y="616"/>
                </a:lnTo>
                <a:lnTo>
                  <a:pt x="992" y="618"/>
                </a:lnTo>
                <a:lnTo>
                  <a:pt x="1002" y="620"/>
                </a:lnTo>
                <a:lnTo>
                  <a:pt x="1002" y="620"/>
                </a:lnTo>
                <a:lnTo>
                  <a:pt x="1012" y="618"/>
                </a:lnTo>
                <a:lnTo>
                  <a:pt x="1020" y="616"/>
                </a:lnTo>
                <a:lnTo>
                  <a:pt x="1028" y="612"/>
                </a:lnTo>
                <a:lnTo>
                  <a:pt x="1036" y="606"/>
                </a:lnTo>
                <a:lnTo>
                  <a:pt x="1040" y="600"/>
                </a:lnTo>
                <a:lnTo>
                  <a:pt x="1046" y="592"/>
                </a:lnTo>
                <a:lnTo>
                  <a:pt x="1048" y="584"/>
                </a:lnTo>
                <a:lnTo>
                  <a:pt x="1048" y="574"/>
                </a:lnTo>
                <a:lnTo>
                  <a:pt x="1048" y="574"/>
                </a:lnTo>
                <a:lnTo>
                  <a:pt x="1048" y="566"/>
                </a:lnTo>
                <a:lnTo>
                  <a:pt x="1046" y="556"/>
                </a:lnTo>
                <a:lnTo>
                  <a:pt x="1040" y="550"/>
                </a:lnTo>
                <a:lnTo>
                  <a:pt x="1034" y="542"/>
                </a:lnTo>
                <a:lnTo>
                  <a:pt x="1028" y="538"/>
                </a:lnTo>
                <a:lnTo>
                  <a:pt x="1020" y="534"/>
                </a:lnTo>
                <a:lnTo>
                  <a:pt x="1010" y="530"/>
                </a:lnTo>
                <a:lnTo>
                  <a:pt x="1000" y="530"/>
                </a:lnTo>
                <a:lnTo>
                  <a:pt x="1000" y="530"/>
                </a:lnTo>
                <a:close/>
                <a:moveTo>
                  <a:pt x="760" y="808"/>
                </a:moveTo>
                <a:lnTo>
                  <a:pt x="760" y="808"/>
                </a:lnTo>
                <a:lnTo>
                  <a:pt x="748" y="808"/>
                </a:lnTo>
                <a:lnTo>
                  <a:pt x="738" y="812"/>
                </a:lnTo>
                <a:lnTo>
                  <a:pt x="728" y="816"/>
                </a:lnTo>
                <a:lnTo>
                  <a:pt x="722" y="822"/>
                </a:lnTo>
                <a:lnTo>
                  <a:pt x="714" y="830"/>
                </a:lnTo>
                <a:lnTo>
                  <a:pt x="710" y="840"/>
                </a:lnTo>
                <a:lnTo>
                  <a:pt x="708" y="850"/>
                </a:lnTo>
                <a:lnTo>
                  <a:pt x="706" y="862"/>
                </a:lnTo>
                <a:lnTo>
                  <a:pt x="706" y="862"/>
                </a:lnTo>
                <a:lnTo>
                  <a:pt x="708" y="874"/>
                </a:lnTo>
                <a:lnTo>
                  <a:pt x="710" y="884"/>
                </a:lnTo>
                <a:lnTo>
                  <a:pt x="714" y="894"/>
                </a:lnTo>
                <a:lnTo>
                  <a:pt x="722" y="902"/>
                </a:lnTo>
                <a:lnTo>
                  <a:pt x="728" y="908"/>
                </a:lnTo>
                <a:lnTo>
                  <a:pt x="738" y="912"/>
                </a:lnTo>
                <a:lnTo>
                  <a:pt x="748" y="916"/>
                </a:lnTo>
                <a:lnTo>
                  <a:pt x="760" y="916"/>
                </a:lnTo>
                <a:lnTo>
                  <a:pt x="760" y="916"/>
                </a:lnTo>
                <a:lnTo>
                  <a:pt x="770" y="916"/>
                </a:lnTo>
                <a:lnTo>
                  <a:pt x="780" y="912"/>
                </a:lnTo>
                <a:lnTo>
                  <a:pt x="790" y="908"/>
                </a:lnTo>
                <a:lnTo>
                  <a:pt x="798" y="902"/>
                </a:lnTo>
                <a:lnTo>
                  <a:pt x="804" y="894"/>
                </a:lnTo>
                <a:lnTo>
                  <a:pt x="808" y="884"/>
                </a:lnTo>
                <a:lnTo>
                  <a:pt x="812" y="874"/>
                </a:lnTo>
                <a:lnTo>
                  <a:pt x="812" y="862"/>
                </a:lnTo>
                <a:lnTo>
                  <a:pt x="812" y="862"/>
                </a:lnTo>
                <a:lnTo>
                  <a:pt x="812" y="850"/>
                </a:lnTo>
                <a:lnTo>
                  <a:pt x="808" y="840"/>
                </a:lnTo>
                <a:lnTo>
                  <a:pt x="804" y="830"/>
                </a:lnTo>
                <a:lnTo>
                  <a:pt x="798" y="822"/>
                </a:lnTo>
                <a:lnTo>
                  <a:pt x="790" y="816"/>
                </a:lnTo>
                <a:lnTo>
                  <a:pt x="780" y="812"/>
                </a:lnTo>
                <a:lnTo>
                  <a:pt x="770" y="808"/>
                </a:lnTo>
                <a:lnTo>
                  <a:pt x="760" y="808"/>
                </a:lnTo>
                <a:lnTo>
                  <a:pt x="760" y="808"/>
                </a:lnTo>
                <a:close/>
                <a:moveTo>
                  <a:pt x="1202" y="562"/>
                </a:moveTo>
                <a:lnTo>
                  <a:pt x="1202" y="562"/>
                </a:lnTo>
                <a:lnTo>
                  <a:pt x="1204" y="572"/>
                </a:lnTo>
                <a:lnTo>
                  <a:pt x="1206" y="584"/>
                </a:lnTo>
                <a:lnTo>
                  <a:pt x="1212" y="592"/>
                </a:lnTo>
                <a:lnTo>
                  <a:pt x="1218" y="600"/>
                </a:lnTo>
                <a:lnTo>
                  <a:pt x="1226" y="606"/>
                </a:lnTo>
                <a:lnTo>
                  <a:pt x="1234" y="610"/>
                </a:lnTo>
                <a:lnTo>
                  <a:pt x="1244" y="614"/>
                </a:lnTo>
                <a:lnTo>
                  <a:pt x="1254" y="614"/>
                </a:lnTo>
                <a:lnTo>
                  <a:pt x="1254" y="614"/>
                </a:lnTo>
                <a:lnTo>
                  <a:pt x="1264" y="614"/>
                </a:lnTo>
                <a:lnTo>
                  <a:pt x="1274" y="610"/>
                </a:lnTo>
                <a:lnTo>
                  <a:pt x="1284" y="606"/>
                </a:lnTo>
                <a:lnTo>
                  <a:pt x="1290" y="600"/>
                </a:lnTo>
                <a:lnTo>
                  <a:pt x="1296" y="592"/>
                </a:lnTo>
                <a:lnTo>
                  <a:pt x="1302" y="584"/>
                </a:lnTo>
                <a:lnTo>
                  <a:pt x="1304" y="572"/>
                </a:lnTo>
                <a:lnTo>
                  <a:pt x="1306" y="562"/>
                </a:lnTo>
                <a:lnTo>
                  <a:pt x="1306" y="562"/>
                </a:lnTo>
                <a:lnTo>
                  <a:pt x="1304" y="550"/>
                </a:lnTo>
                <a:lnTo>
                  <a:pt x="1302" y="540"/>
                </a:lnTo>
                <a:lnTo>
                  <a:pt x="1296" y="530"/>
                </a:lnTo>
                <a:lnTo>
                  <a:pt x="1290" y="524"/>
                </a:lnTo>
                <a:lnTo>
                  <a:pt x="1284" y="518"/>
                </a:lnTo>
                <a:lnTo>
                  <a:pt x="1274" y="512"/>
                </a:lnTo>
                <a:lnTo>
                  <a:pt x="1264" y="510"/>
                </a:lnTo>
                <a:lnTo>
                  <a:pt x="1254" y="508"/>
                </a:lnTo>
                <a:lnTo>
                  <a:pt x="1254" y="508"/>
                </a:lnTo>
                <a:lnTo>
                  <a:pt x="1244" y="510"/>
                </a:lnTo>
                <a:lnTo>
                  <a:pt x="1234" y="512"/>
                </a:lnTo>
                <a:lnTo>
                  <a:pt x="1226" y="518"/>
                </a:lnTo>
                <a:lnTo>
                  <a:pt x="1218" y="524"/>
                </a:lnTo>
                <a:lnTo>
                  <a:pt x="1212" y="530"/>
                </a:lnTo>
                <a:lnTo>
                  <a:pt x="1206" y="540"/>
                </a:lnTo>
                <a:lnTo>
                  <a:pt x="1204" y="550"/>
                </a:lnTo>
                <a:lnTo>
                  <a:pt x="1202" y="562"/>
                </a:lnTo>
                <a:lnTo>
                  <a:pt x="1202" y="562"/>
                </a:lnTo>
                <a:close/>
                <a:moveTo>
                  <a:pt x="194" y="1129"/>
                </a:moveTo>
                <a:lnTo>
                  <a:pt x="194" y="1129"/>
                </a:lnTo>
                <a:lnTo>
                  <a:pt x="212" y="1131"/>
                </a:lnTo>
                <a:lnTo>
                  <a:pt x="212" y="1131"/>
                </a:lnTo>
                <a:lnTo>
                  <a:pt x="240" y="1133"/>
                </a:lnTo>
                <a:lnTo>
                  <a:pt x="232" y="1113"/>
                </a:lnTo>
                <a:lnTo>
                  <a:pt x="232" y="1113"/>
                </a:lnTo>
                <a:lnTo>
                  <a:pt x="204" y="1109"/>
                </a:lnTo>
                <a:lnTo>
                  <a:pt x="204" y="1109"/>
                </a:lnTo>
                <a:lnTo>
                  <a:pt x="176" y="1107"/>
                </a:lnTo>
                <a:lnTo>
                  <a:pt x="184" y="1129"/>
                </a:lnTo>
                <a:lnTo>
                  <a:pt x="184" y="1129"/>
                </a:lnTo>
                <a:lnTo>
                  <a:pt x="194" y="1129"/>
                </a:lnTo>
                <a:lnTo>
                  <a:pt x="194" y="1129"/>
                </a:lnTo>
                <a:close/>
                <a:moveTo>
                  <a:pt x="1474" y="850"/>
                </a:moveTo>
                <a:lnTo>
                  <a:pt x="1474" y="850"/>
                </a:lnTo>
                <a:lnTo>
                  <a:pt x="1472" y="904"/>
                </a:lnTo>
                <a:lnTo>
                  <a:pt x="1466" y="956"/>
                </a:lnTo>
                <a:lnTo>
                  <a:pt x="1454" y="1006"/>
                </a:lnTo>
                <a:lnTo>
                  <a:pt x="1440" y="1055"/>
                </a:lnTo>
                <a:lnTo>
                  <a:pt x="1422" y="1103"/>
                </a:lnTo>
                <a:lnTo>
                  <a:pt x="1400" y="1147"/>
                </a:lnTo>
                <a:lnTo>
                  <a:pt x="1374" y="1191"/>
                </a:lnTo>
                <a:lnTo>
                  <a:pt x="1344" y="1231"/>
                </a:lnTo>
                <a:lnTo>
                  <a:pt x="1344" y="1043"/>
                </a:lnTo>
                <a:lnTo>
                  <a:pt x="1278" y="1043"/>
                </a:lnTo>
                <a:lnTo>
                  <a:pt x="1278" y="1063"/>
                </a:lnTo>
                <a:lnTo>
                  <a:pt x="1278" y="1063"/>
                </a:lnTo>
                <a:lnTo>
                  <a:pt x="1266" y="1053"/>
                </a:lnTo>
                <a:lnTo>
                  <a:pt x="1250" y="1043"/>
                </a:lnTo>
                <a:lnTo>
                  <a:pt x="1232" y="1039"/>
                </a:lnTo>
                <a:lnTo>
                  <a:pt x="1212" y="1037"/>
                </a:lnTo>
                <a:lnTo>
                  <a:pt x="1212" y="1037"/>
                </a:lnTo>
                <a:lnTo>
                  <a:pt x="1190" y="1039"/>
                </a:lnTo>
                <a:lnTo>
                  <a:pt x="1170" y="1045"/>
                </a:lnTo>
                <a:lnTo>
                  <a:pt x="1152" y="1057"/>
                </a:lnTo>
                <a:lnTo>
                  <a:pt x="1136" y="1071"/>
                </a:lnTo>
                <a:lnTo>
                  <a:pt x="1122" y="1087"/>
                </a:lnTo>
                <a:lnTo>
                  <a:pt x="1112" y="1107"/>
                </a:lnTo>
                <a:lnTo>
                  <a:pt x="1106" y="1131"/>
                </a:lnTo>
                <a:lnTo>
                  <a:pt x="1104" y="1155"/>
                </a:lnTo>
                <a:lnTo>
                  <a:pt x="1104" y="1155"/>
                </a:lnTo>
                <a:lnTo>
                  <a:pt x="1106" y="1179"/>
                </a:lnTo>
                <a:lnTo>
                  <a:pt x="1112" y="1201"/>
                </a:lnTo>
                <a:lnTo>
                  <a:pt x="1122" y="1221"/>
                </a:lnTo>
                <a:lnTo>
                  <a:pt x="1136" y="1239"/>
                </a:lnTo>
                <a:lnTo>
                  <a:pt x="1152" y="1253"/>
                </a:lnTo>
                <a:lnTo>
                  <a:pt x="1170" y="1263"/>
                </a:lnTo>
                <a:lnTo>
                  <a:pt x="1190" y="1271"/>
                </a:lnTo>
                <a:lnTo>
                  <a:pt x="1212" y="1273"/>
                </a:lnTo>
                <a:lnTo>
                  <a:pt x="1212" y="1273"/>
                </a:lnTo>
                <a:lnTo>
                  <a:pt x="1232" y="1271"/>
                </a:lnTo>
                <a:lnTo>
                  <a:pt x="1250" y="1265"/>
                </a:lnTo>
                <a:lnTo>
                  <a:pt x="1266" y="1257"/>
                </a:lnTo>
                <a:lnTo>
                  <a:pt x="1278" y="1245"/>
                </a:lnTo>
                <a:lnTo>
                  <a:pt x="1278" y="1267"/>
                </a:lnTo>
                <a:lnTo>
                  <a:pt x="1316" y="1267"/>
                </a:lnTo>
                <a:lnTo>
                  <a:pt x="1316" y="1267"/>
                </a:lnTo>
                <a:lnTo>
                  <a:pt x="1294" y="1289"/>
                </a:lnTo>
                <a:lnTo>
                  <a:pt x="1270" y="1311"/>
                </a:lnTo>
                <a:lnTo>
                  <a:pt x="1246" y="1333"/>
                </a:lnTo>
                <a:lnTo>
                  <a:pt x="1222" y="1353"/>
                </a:lnTo>
                <a:lnTo>
                  <a:pt x="1194" y="1371"/>
                </a:lnTo>
                <a:lnTo>
                  <a:pt x="1168" y="1389"/>
                </a:lnTo>
                <a:lnTo>
                  <a:pt x="1140" y="1405"/>
                </a:lnTo>
                <a:lnTo>
                  <a:pt x="1110" y="1419"/>
                </a:lnTo>
                <a:lnTo>
                  <a:pt x="1080" y="1431"/>
                </a:lnTo>
                <a:lnTo>
                  <a:pt x="1050" y="1443"/>
                </a:lnTo>
                <a:lnTo>
                  <a:pt x="1018" y="1453"/>
                </a:lnTo>
                <a:lnTo>
                  <a:pt x="986" y="1461"/>
                </a:lnTo>
                <a:lnTo>
                  <a:pt x="952" y="1467"/>
                </a:lnTo>
                <a:lnTo>
                  <a:pt x="920" y="1471"/>
                </a:lnTo>
                <a:lnTo>
                  <a:pt x="886" y="1473"/>
                </a:lnTo>
                <a:lnTo>
                  <a:pt x="850" y="1475"/>
                </a:lnTo>
                <a:lnTo>
                  <a:pt x="850" y="1475"/>
                </a:lnTo>
                <a:lnTo>
                  <a:pt x="816" y="1473"/>
                </a:lnTo>
                <a:lnTo>
                  <a:pt x="782" y="1471"/>
                </a:lnTo>
                <a:lnTo>
                  <a:pt x="750" y="1467"/>
                </a:lnTo>
                <a:lnTo>
                  <a:pt x="716" y="1461"/>
                </a:lnTo>
                <a:lnTo>
                  <a:pt x="684" y="1453"/>
                </a:lnTo>
                <a:lnTo>
                  <a:pt x="652" y="1443"/>
                </a:lnTo>
                <a:lnTo>
                  <a:pt x="622" y="1431"/>
                </a:lnTo>
                <a:lnTo>
                  <a:pt x="592" y="1419"/>
                </a:lnTo>
                <a:lnTo>
                  <a:pt x="562" y="1405"/>
                </a:lnTo>
                <a:lnTo>
                  <a:pt x="534" y="1389"/>
                </a:lnTo>
                <a:lnTo>
                  <a:pt x="506" y="1371"/>
                </a:lnTo>
                <a:lnTo>
                  <a:pt x="480" y="1353"/>
                </a:lnTo>
                <a:lnTo>
                  <a:pt x="456" y="1333"/>
                </a:lnTo>
                <a:lnTo>
                  <a:pt x="430" y="1311"/>
                </a:lnTo>
                <a:lnTo>
                  <a:pt x="408" y="1289"/>
                </a:lnTo>
                <a:lnTo>
                  <a:pt x="386" y="1267"/>
                </a:lnTo>
                <a:lnTo>
                  <a:pt x="440" y="1267"/>
                </a:lnTo>
                <a:lnTo>
                  <a:pt x="440" y="1185"/>
                </a:lnTo>
                <a:lnTo>
                  <a:pt x="514" y="1185"/>
                </a:lnTo>
                <a:lnTo>
                  <a:pt x="514" y="1267"/>
                </a:lnTo>
                <a:lnTo>
                  <a:pt x="582" y="1267"/>
                </a:lnTo>
                <a:lnTo>
                  <a:pt x="582" y="1043"/>
                </a:lnTo>
                <a:lnTo>
                  <a:pt x="514" y="1043"/>
                </a:lnTo>
                <a:lnTo>
                  <a:pt x="514" y="1123"/>
                </a:lnTo>
                <a:lnTo>
                  <a:pt x="440" y="1123"/>
                </a:lnTo>
                <a:lnTo>
                  <a:pt x="440" y="1053"/>
                </a:lnTo>
                <a:lnTo>
                  <a:pt x="440" y="1043"/>
                </a:lnTo>
                <a:lnTo>
                  <a:pt x="440" y="952"/>
                </a:lnTo>
                <a:lnTo>
                  <a:pt x="440" y="952"/>
                </a:lnTo>
                <a:lnTo>
                  <a:pt x="452" y="964"/>
                </a:lnTo>
                <a:lnTo>
                  <a:pt x="466" y="972"/>
                </a:lnTo>
                <a:lnTo>
                  <a:pt x="484" y="978"/>
                </a:lnTo>
                <a:lnTo>
                  <a:pt x="506" y="980"/>
                </a:lnTo>
                <a:lnTo>
                  <a:pt x="506" y="980"/>
                </a:lnTo>
                <a:lnTo>
                  <a:pt x="526" y="978"/>
                </a:lnTo>
                <a:lnTo>
                  <a:pt x="546" y="970"/>
                </a:lnTo>
                <a:lnTo>
                  <a:pt x="566" y="960"/>
                </a:lnTo>
                <a:lnTo>
                  <a:pt x="580" y="946"/>
                </a:lnTo>
                <a:lnTo>
                  <a:pt x="594" y="928"/>
                </a:lnTo>
                <a:lnTo>
                  <a:pt x="604" y="908"/>
                </a:lnTo>
                <a:lnTo>
                  <a:pt x="610" y="886"/>
                </a:lnTo>
                <a:lnTo>
                  <a:pt x="612" y="862"/>
                </a:lnTo>
                <a:lnTo>
                  <a:pt x="612" y="862"/>
                </a:lnTo>
                <a:lnTo>
                  <a:pt x="610" y="838"/>
                </a:lnTo>
                <a:lnTo>
                  <a:pt x="604" y="816"/>
                </a:lnTo>
                <a:lnTo>
                  <a:pt x="594" y="796"/>
                </a:lnTo>
                <a:lnTo>
                  <a:pt x="580" y="778"/>
                </a:lnTo>
                <a:lnTo>
                  <a:pt x="566" y="764"/>
                </a:lnTo>
                <a:lnTo>
                  <a:pt x="546" y="752"/>
                </a:lnTo>
                <a:lnTo>
                  <a:pt x="526" y="746"/>
                </a:lnTo>
                <a:lnTo>
                  <a:pt x="506" y="744"/>
                </a:lnTo>
                <a:lnTo>
                  <a:pt x="506" y="744"/>
                </a:lnTo>
                <a:lnTo>
                  <a:pt x="484" y="746"/>
                </a:lnTo>
                <a:lnTo>
                  <a:pt x="466" y="752"/>
                </a:lnTo>
                <a:lnTo>
                  <a:pt x="452" y="760"/>
                </a:lnTo>
                <a:lnTo>
                  <a:pt x="440" y="772"/>
                </a:lnTo>
                <a:lnTo>
                  <a:pt x="440" y="750"/>
                </a:lnTo>
                <a:lnTo>
                  <a:pt x="372" y="750"/>
                </a:lnTo>
                <a:lnTo>
                  <a:pt x="372" y="1043"/>
                </a:lnTo>
                <a:lnTo>
                  <a:pt x="372" y="1053"/>
                </a:lnTo>
                <a:lnTo>
                  <a:pt x="372" y="1251"/>
                </a:lnTo>
                <a:lnTo>
                  <a:pt x="372" y="1251"/>
                </a:lnTo>
                <a:lnTo>
                  <a:pt x="340" y="1209"/>
                </a:lnTo>
                <a:lnTo>
                  <a:pt x="312" y="1163"/>
                </a:lnTo>
                <a:lnTo>
                  <a:pt x="286" y="1117"/>
                </a:lnTo>
                <a:lnTo>
                  <a:pt x="266" y="1067"/>
                </a:lnTo>
                <a:lnTo>
                  <a:pt x="250" y="1015"/>
                </a:lnTo>
                <a:lnTo>
                  <a:pt x="242" y="988"/>
                </a:lnTo>
                <a:lnTo>
                  <a:pt x="238" y="962"/>
                </a:lnTo>
                <a:lnTo>
                  <a:pt x="232" y="934"/>
                </a:lnTo>
                <a:lnTo>
                  <a:pt x="230" y="906"/>
                </a:lnTo>
                <a:lnTo>
                  <a:pt x="228" y="878"/>
                </a:lnTo>
                <a:lnTo>
                  <a:pt x="228" y="850"/>
                </a:lnTo>
                <a:lnTo>
                  <a:pt x="228" y="850"/>
                </a:lnTo>
                <a:lnTo>
                  <a:pt x="228" y="818"/>
                </a:lnTo>
                <a:lnTo>
                  <a:pt x="230" y="786"/>
                </a:lnTo>
                <a:lnTo>
                  <a:pt x="234" y="756"/>
                </a:lnTo>
                <a:lnTo>
                  <a:pt x="240" y="724"/>
                </a:lnTo>
                <a:lnTo>
                  <a:pt x="246" y="694"/>
                </a:lnTo>
                <a:lnTo>
                  <a:pt x="256" y="664"/>
                </a:lnTo>
                <a:lnTo>
                  <a:pt x="266" y="636"/>
                </a:lnTo>
                <a:lnTo>
                  <a:pt x="276" y="608"/>
                </a:lnTo>
                <a:lnTo>
                  <a:pt x="288" y="580"/>
                </a:lnTo>
                <a:lnTo>
                  <a:pt x="302" y="552"/>
                </a:lnTo>
                <a:lnTo>
                  <a:pt x="318" y="526"/>
                </a:lnTo>
                <a:lnTo>
                  <a:pt x="334" y="502"/>
                </a:lnTo>
                <a:lnTo>
                  <a:pt x="352" y="476"/>
                </a:lnTo>
                <a:lnTo>
                  <a:pt x="370" y="454"/>
                </a:lnTo>
                <a:lnTo>
                  <a:pt x="390" y="430"/>
                </a:lnTo>
                <a:lnTo>
                  <a:pt x="410" y="410"/>
                </a:lnTo>
                <a:lnTo>
                  <a:pt x="432" y="388"/>
                </a:lnTo>
                <a:lnTo>
                  <a:pt x="454" y="368"/>
                </a:lnTo>
                <a:lnTo>
                  <a:pt x="478" y="350"/>
                </a:lnTo>
                <a:lnTo>
                  <a:pt x="502" y="332"/>
                </a:lnTo>
                <a:lnTo>
                  <a:pt x="528" y="316"/>
                </a:lnTo>
                <a:lnTo>
                  <a:pt x="554" y="302"/>
                </a:lnTo>
                <a:lnTo>
                  <a:pt x="580" y="288"/>
                </a:lnTo>
                <a:lnTo>
                  <a:pt x="608" y="276"/>
                </a:lnTo>
                <a:lnTo>
                  <a:pt x="636" y="264"/>
                </a:lnTo>
                <a:lnTo>
                  <a:pt x="666" y="254"/>
                </a:lnTo>
                <a:lnTo>
                  <a:pt x="696" y="246"/>
                </a:lnTo>
                <a:lnTo>
                  <a:pt x="726" y="240"/>
                </a:lnTo>
                <a:lnTo>
                  <a:pt x="756" y="234"/>
                </a:lnTo>
                <a:lnTo>
                  <a:pt x="788" y="230"/>
                </a:lnTo>
                <a:lnTo>
                  <a:pt x="818" y="228"/>
                </a:lnTo>
                <a:lnTo>
                  <a:pt x="850" y="226"/>
                </a:lnTo>
                <a:lnTo>
                  <a:pt x="850" y="226"/>
                </a:lnTo>
                <a:lnTo>
                  <a:pt x="882" y="228"/>
                </a:lnTo>
                <a:lnTo>
                  <a:pt x="914" y="230"/>
                </a:lnTo>
                <a:lnTo>
                  <a:pt x="946" y="234"/>
                </a:lnTo>
                <a:lnTo>
                  <a:pt x="976" y="240"/>
                </a:lnTo>
                <a:lnTo>
                  <a:pt x="1006" y="246"/>
                </a:lnTo>
                <a:lnTo>
                  <a:pt x="1036" y="254"/>
                </a:lnTo>
                <a:lnTo>
                  <a:pt x="1066" y="264"/>
                </a:lnTo>
                <a:lnTo>
                  <a:pt x="1094" y="276"/>
                </a:lnTo>
                <a:lnTo>
                  <a:pt x="1122" y="288"/>
                </a:lnTo>
                <a:lnTo>
                  <a:pt x="1148" y="302"/>
                </a:lnTo>
                <a:lnTo>
                  <a:pt x="1174" y="316"/>
                </a:lnTo>
                <a:lnTo>
                  <a:pt x="1200" y="332"/>
                </a:lnTo>
                <a:lnTo>
                  <a:pt x="1224" y="350"/>
                </a:lnTo>
                <a:lnTo>
                  <a:pt x="1248" y="368"/>
                </a:lnTo>
                <a:lnTo>
                  <a:pt x="1270" y="388"/>
                </a:lnTo>
                <a:lnTo>
                  <a:pt x="1292" y="410"/>
                </a:lnTo>
                <a:lnTo>
                  <a:pt x="1312" y="430"/>
                </a:lnTo>
                <a:lnTo>
                  <a:pt x="1332" y="454"/>
                </a:lnTo>
                <a:lnTo>
                  <a:pt x="1350" y="476"/>
                </a:lnTo>
                <a:lnTo>
                  <a:pt x="1368" y="502"/>
                </a:lnTo>
                <a:lnTo>
                  <a:pt x="1384" y="526"/>
                </a:lnTo>
                <a:lnTo>
                  <a:pt x="1400" y="552"/>
                </a:lnTo>
                <a:lnTo>
                  <a:pt x="1414" y="580"/>
                </a:lnTo>
                <a:lnTo>
                  <a:pt x="1426" y="608"/>
                </a:lnTo>
                <a:lnTo>
                  <a:pt x="1436" y="636"/>
                </a:lnTo>
                <a:lnTo>
                  <a:pt x="1446" y="664"/>
                </a:lnTo>
                <a:lnTo>
                  <a:pt x="1454" y="694"/>
                </a:lnTo>
                <a:lnTo>
                  <a:pt x="1462" y="724"/>
                </a:lnTo>
                <a:lnTo>
                  <a:pt x="1468" y="756"/>
                </a:lnTo>
                <a:lnTo>
                  <a:pt x="1472" y="786"/>
                </a:lnTo>
                <a:lnTo>
                  <a:pt x="1474" y="818"/>
                </a:lnTo>
                <a:lnTo>
                  <a:pt x="1474" y="850"/>
                </a:lnTo>
                <a:lnTo>
                  <a:pt x="1474" y="850"/>
                </a:lnTo>
                <a:close/>
                <a:moveTo>
                  <a:pt x="566" y="450"/>
                </a:moveTo>
                <a:lnTo>
                  <a:pt x="384" y="450"/>
                </a:lnTo>
                <a:lnTo>
                  <a:pt x="384" y="576"/>
                </a:lnTo>
                <a:lnTo>
                  <a:pt x="384" y="576"/>
                </a:lnTo>
                <a:lnTo>
                  <a:pt x="382" y="594"/>
                </a:lnTo>
                <a:lnTo>
                  <a:pt x="380" y="600"/>
                </a:lnTo>
                <a:lnTo>
                  <a:pt x="376" y="606"/>
                </a:lnTo>
                <a:lnTo>
                  <a:pt x="372" y="610"/>
                </a:lnTo>
                <a:lnTo>
                  <a:pt x="366" y="612"/>
                </a:lnTo>
                <a:lnTo>
                  <a:pt x="360" y="612"/>
                </a:lnTo>
                <a:lnTo>
                  <a:pt x="352" y="610"/>
                </a:lnTo>
                <a:lnTo>
                  <a:pt x="352" y="674"/>
                </a:lnTo>
                <a:lnTo>
                  <a:pt x="352" y="674"/>
                </a:lnTo>
                <a:lnTo>
                  <a:pt x="374" y="674"/>
                </a:lnTo>
                <a:lnTo>
                  <a:pt x="394" y="672"/>
                </a:lnTo>
                <a:lnTo>
                  <a:pt x="412" y="666"/>
                </a:lnTo>
                <a:lnTo>
                  <a:pt x="426" y="656"/>
                </a:lnTo>
                <a:lnTo>
                  <a:pt x="436" y="642"/>
                </a:lnTo>
                <a:lnTo>
                  <a:pt x="444" y="624"/>
                </a:lnTo>
                <a:lnTo>
                  <a:pt x="450" y="604"/>
                </a:lnTo>
                <a:lnTo>
                  <a:pt x="452" y="580"/>
                </a:lnTo>
                <a:lnTo>
                  <a:pt x="452" y="514"/>
                </a:lnTo>
                <a:lnTo>
                  <a:pt x="500" y="514"/>
                </a:lnTo>
                <a:lnTo>
                  <a:pt x="500" y="674"/>
                </a:lnTo>
                <a:lnTo>
                  <a:pt x="566" y="674"/>
                </a:lnTo>
                <a:lnTo>
                  <a:pt x="566" y="450"/>
                </a:lnTo>
                <a:close/>
                <a:moveTo>
                  <a:pt x="704" y="402"/>
                </a:moveTo>
                <a:lnTo>
                  <a:pt x="844" y="402"/>
                </a:lnTo>
                <a:lnTo>
                  <a:pt x="844" y="352"/>
                </a:lnTo>
                <a:lnTo>
                  <a:pt x="704" y="352"/>
                </a:lnTo>
                <a:lnTo>
                  <a:pt x="704" y="402"/>
                </a:lnTo>
                <a:close/>
                <a:moveTo>
                  <a:pt x="712" y="680"/>
                </a:moveTo>
                <a:lnTo>
                  <a:pt x="712" y="680"/>
                </a:lnTo>
                <a:lnTo>
                  <a:pt x="732" y="678"/>
                </a:lnTo>
                <a:lnTo>
                  <a:pt x="750" y="672"/>
                </a:lnTo>
                <a:lnTo>
                  <a:pt x="766" y="664"/>
                </a:lnTo>
                <a:lnTo>
                  <a:pt x="778" y="652"/>
                </a:lnTo>
                <a:lnTo>
                  <a:pt x="778" y="674"/>
                </a:lnTo>
                <a:lnTo>
                  <a:pt x="844" y="674"/>
                </a:lnTo>
                <a:lnTo>
                  <a:pt x="844" y="450"/>
                </a:lnTo>
                <a:lnTo>
                  <a:pt x="778" y="450"/>
                </a:lnTo>
                <a:lnTo>
                  <a:pt x="778" y="470"/>
                </a:lnTo>
                <a:lnTo>
                  <a:pt x="778" y="470"/>
                </a:lnTo>
                <a:lnTo>
                  <a:pt x="766" y="460"/>
                </a:lnTo>
                <a:lnTo>
                  <a:pt x="750" y="450"/>
                </a:lnTo>
                <a:lnTo>
                  <a:pt x="732" y="446"/>
                </a:lnTo>
                <a:lnTo>
                  <a:pt x="712" y="444"/>
                </a:lnTo>
                <a:lnTo>
                  <a:pt x="712" y="444"/>
                </a:lnTo>
                <a:lnTo>
                  <a:pt x="690" y="446"/>
                </a:lnTo>
                <a:lnTo>
                  <a:pt x="670" y="452"/>
                </a:lnTo>
                <a:lnTo>
                  <a:pt x="652" y="464"/>
                </a:lnTo>
                <a:lnTo>
                  <a:pt x="636" y="478"/>
                </a:lnTo>
                <a:lnTo>
                  <a:pt x="622" y="496"/>
                </a:lnTo>
                <a:lnTo>
                  <a:pt x="612" y="516"/>
                </a:lnTo>
                <a:lnTo>
                  <a:pt x="606" y="538"/>
                </a:lnTo>
                <a:lnTo>
                  <a:pt x="604" y="562"/>
                </a:lnTo>
                <a:lnTo>
                  <a:pt x="604" y="562"/>
                </a:lnTo>
                <a:lnTo>
                  <a:pt x="606" y="586"/>
                </a:lnTo>
                <a:lnTo>
                  <a:pt x="612" y="608"/>
                </a:lnTo>
                <a:lnTo>
                  <a:pt x="622" y="628"/>
                </a:lnTo>
                <a:lnTo>
                  <a:pt x="636" y="646"/>
                </a:lnTo>
                <a:lnTo>
                  <a:pt x="652" y="660"/>
                </a:lnTo>
                <a:lnTo>
                  <a:pt x="670" y="670"/>
                </a:lnTo>
                <a:lnTo>
                  <a:pt x="690" y="678"/>
                </a:lnTo>
                <a:lnTo>
                  <a:pt x="712" y="680"/>
                </a:lnTo>
                <a:lnTo>
                  <a:pt x="712" y="680"/>
                </a:lnTo>
                <a:close/>
                <a:moveTo>
                  <a:pt x="842" y="1043"/>
                </a:moveTo>
                <a:lnTo>
                  <a:pt x="792" y="1043"/>
                </a:lnTo>
                <a:lnTo>
                  <a:pt x="696" y="1155"/>
                </a:lnTo>
                <a:lnTo>
                  <a:pt x="696" y="1043"/>
                </a:lnTo>
                <a:lnTo>
                  <a:pt x="632" y="1043"/>
                </a:lnTo>
                <a:lnTo>
                  <a:pt x="632" y="1267"/>
                </a:lnTo>
                <a:lnTo>
                  <a:pt x="680" y="1267"/>
                </a:lnTo>
                <a:lnTo>
                  <a:pt x="776" y="1155"/>
                </a:lnTo>
                <a:lnTo>
                  <a:pt x="776" y="1267"/>
                </a:lnTo>
                <a:lnTo>
                  <a:pt x="842" y="1267"/>
                </a:lnTo>
                <a:lnTo>
                  <a:pt x="842" y="1043"/>
                </a:lnTo>
                <a:close/>
                <a:moveTo>
                  <a:pt x="880" y="750"/>
                </a:moveTo>
                <a:lnTo>
                  <a:pt x="812" y="750"/>
                </a:lnTo>
                <a:lnTo>
                  <a:pt x="812" y="772"/>
                </a:lnTo>
                <a:lnTo>
                  <a:pt x="812" y="772"/>
                </a:lnTo>
                <a:lnTo>
                  <a:pt x="800" y="760"/>
                </a:lnTo>
                <a:lnTo>
                  <a:pt x="784" y="752"/>
                </a:lnTo>
                <a:lnTo>
                  <a:pt x="766" y="746"/>
                </a:lnTo>
                <a:lnTo>
                  <a:pt x="746" y="744"/>
                </a:lnTo>
                <a:lnTo>
                  <a:pt x="746" y="744"/>
                </a:lnTo>
                <a:lnTo>
                  <a:pt x="724" y="746"/>
                </a:lnTo>
                <a:lnTo>
                  <a:pt x="704" y="752"/>
                </a:lnTo>
                <a:lnTo>
                  <a:pt x="686" y="764"/>
                </a:lnTo>
                <a:lnTo>
                  <a:pt x="670" y="778"/>
                </a:lnTo>
                <a:lnTo>
                  <a:pt x="658" y="796"/>
                </a:lnTo>
                <a:lnTo>
                  <a:pt x="648" y="816"/>
                </a:lnTo>
                <a:lnTo>
                  <a:pt x="642" y="838"/>
                </a:lnTo>
                <a:lnTo>
                  <a:pt x="640" y="862"/>
                </a:lnTo>
                <a:lnTo>
                  <a:pt x="640" y="862"/>
                </a:lnTo>
                <a:lnTo>
                  <a:pt x="642" y="886"/>
                </a:lnTo>
                <a:lnTo>
                  <a:pt x="648" y="908"/>
                </a:lnTo>
                <a:lnTo>
                  <a:pt x="658" y="928"/>
                </a:lnTo>
                <a:lnTo>
                  <a:pt x="670" y="946"/>
                </a:lnTo>
                <a:lnTo>
                  <a:pt x="686" y="960"/>
                </a:lnTo>
                <a:lnTo>
                  <a:pt x="704" y="970"/>
                </a:lnTo>
                <a:lnTo>
                  <a:pt x="724" y="978"/>
                </a:lnTo>
                <a:lnTo>
                  <a:pt x="746" y="980"/>
                </a:lnTo>
                <a:lnTo>
                  <a:pt x="746" y="980"/>
                </a:lnTo>
                <a:lnTo>
                  <a:pt x="766" y="978"/>
                </a:lnTo>
                <a:lnTo>
                  <a:pt x="784" y="972"/>
                </a:lnTo>
                <a:lnTo>
                  <a:pt x="800" y="964"/>
                </a:lnTo>
                <a:lnTo>
                  <a:pt x="812" y="952"/>
                </a:lnTo>
                <a:lnTo>
                  <a:pt x="812" y="974"/>
                </a:lnTo>
                <a:lnTo>
                  <a:pt x="880" y="974"/>
                </a:lnTo>
                <a:lnTo>
                  <a:pt x="880" y="750"/>
                </a:lnTo>
                <a:close/>
                <a:moveTo>
                  <a:pt x="1104" y="1267"/>
                </a:moveTo>
                <a:lnTo>
                  <a:pt x="1020" y="1155"/>
                </a:lnTo>
                <a:lnTo>
                  <a:pt x="1102" y="1043"/>
                </a:lnTo>
                <a:lnTo>
                  <a:pt x="1024" y="1043"/>
                </a:lnTo>
                <a:lnTo>
                  <a:pt x="958" y="1141"/>
                </a:lnTo>
                <a:lnTo>
                  <a:pt x="958" y="1043"/>
                </a:lnTo>
                <a:lnTo>
                  <a:pt x="890" y="1043"/>
                </a:lnTo>
                <a:lnTo>
                  <a:pt x="890" y="1267"/>
                </a:lnTo>
                <a:lnTo>
                  <a:pt x="958" y="1267"/>
                </a:lnTo>
                <a:lnTo>
                  <a:pt x="958" y="1167"/>
                </a:lnTo>
                <a:lnTo>
                  <a:pt x="1028" y="1267"/>
                </a:lnTo>
                <a:lnTo>
                  <a:pt x="1104" y="1267"/>
                </a:lnTo>
                <a:close/>
                <a:moveTo>
                  <a:pt x="1110" y="750"/>
                </a:moveTo>
                <a:lnTo>
                  <a:pt x="908" y="750"/>
                </a:lnTo>
                <a:lnTo>
                  <a:pt x="908" y="814"/>
                </a:lnTo>
                <a:lnTo>
                  <a:pt x="976" y="814"/>
                </a:lnTo>
                <a:lnTo>
                  <a:pt x="976" y="974"/>
                </a:lnTo>
                <a:lnTo>
                  <a:pt x="1042" y="974"/>
                </a:lnTo>
                <a:lnTo>
                  <a:pt x="1042" y="814"/>
                </a:lnTo>
                <a:lnTo>
                  <a:pt x="1110" y="814"/>
                </a:lnTo>
                <a:lnTo>
                  <a:pt x="1110" y="750"/>
                </a:lnTo>
                <a:close/>
                <a:moveTo>
                  <a:pt x="1116" y="574"/>
                </a:moveTo>
                <a:lnTo>
                  <a:pt x="1116" y="574"/>
                </a:lnTo>
                <a:lnTo>
                  <a:pt x="1116" y="564"/>
                </a:lnTo>
                <a:lnTo>
                  <a:pt x="1114" y="552"/>
                </a:lnTo>
                <a:lnTo>
                  <a:pt x="1106" y="532"/>
                </a:lnTo>
                <a:lnTo>
                  <a:pt x="1098" y="516"/>
                </a:lnTo>
                <a:lnTo>
                  <a:pt x="1084" y="502"/>
                </a:lnTo>
                <a:lnTo>
                  <a:pt x="1070" y="492"/>
                </a:lnTo>
                <a:lnTo>
                  <a:pt x="1054" y="484"/>
                </a:lnTo>
                <a:lnTo>
                  <a:pt x="1038" y="480"/>
                </a:lnTo>
                <a:lnTo>
                  <a:pt x="1024" y="478"/>
                </a:lnTo>
                <a:lnTo>
                  <a:pt x="1024" y="478"/>
                </a:lnTo>
                <a:lnTo>
                  <a:pt x="1006" y="478"/>
                </a:lnTo>
                <a:lnTo>
                  <a:pt x="990" y="482"/>
                </a:lnTo>
                <a:lnTo>
                  <a:pt x="976" y="490"/>
                </a:lnTo>
                <a:lnTo>
                  <a:pt x="962" y="498"/>
                </a:lnTo>
                <a:lnTo>
                  <a:pt x="962" y="498"/>
                </a:lnTo>
                <a:lnTo>
                  <a:pt x="968" y="488"/>
                </a:lnTo>
                <a:lnTo>
                  <a:pt x="978" y="476"/>
                </a:lnTo>
                <a:lnTo>
                  <a:pt x="994" y="466"/>
                </a:lnTo>
                <a:lnTo>
                  <a:pt x="1020" y="456"/>
                </a:lnTo>
                <a:lnTo>
                  <a:pt x="1020" y="456"/>
                </a:lnTo>
                <a:lnTo>
                  <a:pt x="1052" y="442"/>
                </a:lnTo>
                <a:lnTo>
                  <a:pt x="1064" y="434"/>
                </a:lnTo>
                <a:lnTo>
                  <a:pt x="1076" y="426"/>
                </a:lnTo>
                <a:lnTo>
                  <a:pt x="1086" y="418"/>
                </a:lnTo>
                <a:lnTo>
                  <a:pt x="1094" y="408"/>
                </a:lnTo>
                <a:lnTo>
                  <a:pt x="1100" y="396"/>
                </a:lnTo>
                <a:lnTo>
                  <a:pt x="1104" y="384"/>
                </a:lnTo>
                <a:lnTo>
                  <a:pt x="1048" y="352"/>
                </a:lnTo>
                <a:lnTo>
                  <a:pt x="1048" y="352"/>
                </a:lnTo>
                <a:lnTo>
                  <a:pt x="1044" y="362"/>
                </a:lnTo>
                <a:lnTo>
                  <a:pt x="1036" y="372"/>
                </a:lnTo>
                <a:lnTo>
                  <a:pt x="1030" y="378"/>
                </a:lnTo>
                <a:lnTo>
                  <a:pt x="1022" y="386"/>
                </a:lnTo>
                <a:lnTo>
                  <a:pt x="998" y="398"/>
                </a:lnTo>
                <a:lnTo>
                  <a:pt x="968" y="412"/>
                </a:lnTo>
                <a:lnTo>
                  <a:pt x="968" y="412"/>
                </a:lnTo>
                <a:lnTo>
                  <a:pt x="944" y="426"/>
                </a:lnTo>
                <a:lnTo>
                  <a:pt x="924" y="440"/>
                </a:lnTo>
                <a:lnTo>
                  <a:pt x="910" y="456"/>
                </a:lnTo>
                <a:lnTo>
                  <a:pt x="898" y="472"/>
                </a:lnTo>
                <a:lnTo>
                  <a:pt x="890" y="490"/>
                </a:lnTo>
                <a:lnTo>
                  <a:pt x="886" y="510"/>
                </a:lnTo>
                <a:lnTo>
                  <a:pt x="884" y="532"/>
                </a:lnTo>
                <a:lnTo>
                  <a:pt x="882" y="558"/>
                </a:lnTo>
                <a:lnTo>
                  <a:pt x="882" y="558"/>
                </a:lnTo>
                <a:lnTo>
                  <a:pt x="884" y="582"/>
                </a:lnTo>
                <a:lnTo>
                  <a:pt x="890" y="606"/>
                </a:lnTo>
                <a:lnTo>
                  <a:pt x="900" y="626"/>
                </a:lnTo>
                <a:lnTo>
                  <a:pt x="914" y="644"/>
                </a:lnTo>
                <a:lnTo>
                  <a:pt x="922" y="652"/>
                </a:lnTo>
                <a:lnTo>
                  <a:pt x="932" y="660"/>
                </a:lnTo>
                <a:lnTo>
                  <a:pt x="942" y="666"/>
                </a:lnTo>
                <a:lnTo>
                  <a:pt x="952" y="670"/>
                </a:lnTo>
                <a:lnTo>
                  <a:pt x="964" y="674"/>
                </a:lnTo>
                <a:lnTo>
                  <a:pt x="976" y="678"/>
                </a:lnTo>
                <a:lnTo>
                  <a:pt x="988" y="678"/>
                </a:lnTo>
                <a:lnTo>
                  <a:pt x="1002" y="680"/>
                </a:lnTo>
                <a:lnTo>
                  <a:pt x="1002" y="680"/>
                </a:lnTo>
                <a:lnTo>
                  <a:pt x="1026" y="678"/>
                </a:lnTo>
                <a:lnTo>
                  <a:pt x="1050" y="672"/>
                </a:lnTo>
                <a:lnTo>
                  <a:pt x="1068" y="662"/>
                </a:lnTo>
                <a:lnTo>
                  <a:pt x="1086" y="650"/>
                </a:lnTo>
                <a:lnTo>
                  <a:pt x="1098" y="634"/>
                </a:lnTo>
                <a:lnTo>
                  <a:pt x="1108" y="616"/>
                </a:lnTo>
                <a:lnTo>
                  <a:pt x="1114" y="596"/>
                </a:lnTo>
                <a:lnTo>
                  <a:pt x="1116" y="574"/>
                </a:lnTo>
                <a:lnTo>
                  <a:pt x="1116" y="574"/>
                </a:lnTo>
                <a:close/>
                <a:moveTo>
                  <a:pt x="1356" y="862"/>
                </a:moveTo>
                <a:lnTo>
                  <a:pt x="1356" y="862"/>
                </a:lnTo>
                <a:lnTo>
                  <a:pt x="1354" y="850"/>
                </a:lnTo>
                <a:lnTo>
                  <a:pt x="1352" y="838"/>
                </a:lnTo>
                <a:lnTo>
                  <a:pt x="1346" y="816"/>
                </a:lnTo>
                <a:lnTo>
                  <a:pt x="1334" y="796"/>
                </a:lnTo>
                <a:lnTo>
                  <a:pt x="1320" y="778"/>
                </a:lnTo>
                <a:lnTo>
                  <a:pt x="1302" y="764"/>
                </a:lnTo>
                <a:lnTo>
                  <a:pt x="1282" y="752"/>
                </a:lnTo>
                <a:lnTo>
                  <a:pt x="1260" y="746"/>
                </a:lnTo>
                <a:lnTo>
                  <a:pt x="1236" y="744"/>
                </a:lnTo>
                <a:lnTo>
                  <a:pt x="1236" y="744"/>
                </a:lnTo>
                <a:lnTo>
                  <a:pt x="1212" y="746"/>
                </a:lnTo>
                <a:lnTo>
                  <a:pt x="1190" y="752"/>
                </a:lnTo>
                <a:lnTo>
                  <a:pt x="1170" y="764"/>
                </a:lnTo>
                <a:lnTo>
                  <a:pt x="1152" y="778"/>
                </a:lnTo>
                <a:lnTo>
                  <a:pt x="1138" y="796"/>
                </a:lnTo>
                <a:lnTo>
                  <a:pt x="1128" y="816"/>
                </a:lnTo>
                <a:lnTo>
                  <a:pt x="1120" y="838"/>
                </a:lnTo>
                <a:lnTo>
                  <a:pt x="1118" y="850"/>
                </a:lnTo>
                <a:lnTo>
                  <a:pt x="1118" y="862"/>
                </a:lnTo>
                <a:lnTo>
                  <a:pt x="1118" y="862"/>
                </a:lnTo>
                <a:lnTo>
                  <a:pt x="1118" y="874"/>
                </a:lnTo>
                <a:lnTo>
                  <a:pt x="1120" y="886"/>
                </a:lnTo>
                <a:lnTo>
                  <a:pt x="1128" y="908"/>
                </a:lnTo>
                <a:lnTo>
                  <a:pt x="1138" y="928"/>
                </a:lnTo>
                <a:lnTo>
                  <a:pt x="1152" y="946"/>
                </a:lnTo>
                <a:lnTo>
                  <a:pt x="1170" y="960"/>
                </a:lnTo>
                <a:lnTo>
                  <a:pt x="1190" y="970"/>
                </a:lnTo>
                <a:lnTo>
                  <a:pt x="1212" y="978"/>
                </a:lnTo>
                <a:lnTo>
                  <a:pt x="1236" y="980"/>
                </a:lnTo>
                <a:lnTo>
                  <a:pt x="1236" y="980"/>
                </a:lnTo>
                <a:lnTo>
                  <a:pt x="1260" y="978"/>
                </a:lnTo>
                <a:lnTo>
                  <a:pt x="1282" y="970"/>
                </a:lnTo>
                <a:lnTo>
                  <a:pt x="1302" y="960"/>
                </a:lnTo>
                <a:lnTo>
                  <a:pt x="1320" y="946"/>
                </a:lnTo>
                <a:lnTo>
                  <a:pt x="1334" y="928"/>
                </a:lnTo>
                <a:lnTo>
                  <a:pt x="1346" y="908"/>
                </a:lnTo>
                <a:lnTo>
                  <a:pt x="1352" y="886"/>
                </a:lnTo>
                <a:lnTo>
                  <a:pt x="1354" y="874"/>
                </a:lnTo>
                <a:lnTo>
                  <a:pt x="1356" y="862"/>
                </a:lnTo>
                <a:lnTo>
                  <a:pt x="1356" y="862"/>
                </a:lnTo>
                <a:close/>
                <a:moveTo>
                  <a:pt x="1254" y="444"/>
                </a:moveTo>
                <a:lnTo>
                  <a:pt x="1254" y="444"/>
                </a:lnTo>
                <a:lnTo>
                  <a:pt x="1230" y="446"/>
                </a:lnTo>
                <a:lnTo>
                  <a:pt x="1208" y="452"/>
                </a:lnTo>
                <a:lnTo>
                  <a:pt x="1188" y="464"/>
                </a:lnTo>
                <a:lnTo>
                  <a:pt x="1170" y="478"/>
                </a:lnTo>
                <a:lnTo>
                  <a:pt x="1156" y="496"/>
                </a:lnTo>
                <a:lnTo>
                  <a:pt x="1146" y="516"/>
                </a:lnTo>
                <a:lnTo>
                  <a:pt x="1138" y="538"/>
                </a:lnTo>
                <a:lnTo>
                  <a:pt x="1136" y="550"/>
                </a:lnTo>
                <a:lnTo>
                  <a:pt x="1136" y="562"/>
                </a:lnTo>
                <a:lnTo>
                  <a:pt x="1136" y="562"/>
                </a:lnTo>
                <a:lnTo>
                  <a:pt x="1136" y="574"/>
                </a:lnTo>
                <a:lnTo>
                  <a:pt x="1138" y="586"/>
                </a:lnTo>
                <a:lnTo>
                  <a:pt x="1146" y="608"/>
                </a:lnTo>
                <a:lnTo>
                  <a:pt x="1156" y="628"/>
                </a:lnTo>
                <a:lnTo>
                  <a:pt x="1170" y="646"/>
                </a:lnTo>
                <a:lnTo>
                  <a:pt x="1188" y="660"/>
                </a:lnTo>
                <a:lnTo>
                  <a:pt x="1208" y="670"/>
                </a:lnTo>
                <a:lnTo>
                  <a:pt x="1230" y="678"/>
                </a:lnTo>
                <a:lnTo>
                  <a:pt x="1254" y="680"/>
                </a:lnTo>
                <a:lnTo>
                  <a:pt x="1254" y="680"/>
                </a:lnTo>
                <a:lnTo>
                  <a:pt x="1278" y="678"/>
                </a:lnTo>
                <a:lnTo>
                  <a:pt x="1300" y="670"/>
                </a:lnTo>
                <a:lnTo>
                  <a:pt x="1320" y="660"/>
                </a:lnTo>
                <a:lnTo>
                  <a:pt x="1338" y="646"/>
                </a:lnTo>
                <a:lnTo>
                  <a:pt x="1352" y="628"/>
                </a:lnTo>
                <a:lnTo>
                  <a:pt x="1364" y="608"/>
                </a:lnTo>
                <a:lnTo>
                  <a:pt x="1370" y="586"/>
                </a:lnTo>
                <a:lnTo>
                  <a:pt x="1372" y="574"/>
                </a:lnTo>
                <a:lnTo>
                  <a:pt x="1372" y="562"/>
                </a:lnTo>
                <a:lnTo>
                  <a:pt x="1372" y="562"/>
                </a:lnTo>
                <a:lnTo>
                  <a:pt x="1372" y="550"/>
                </a:lnTo>
                <a:lnTo>
                  <a:pt x="1370" y="538"/>
                </a:lnTo>
                <a:lnTo>
                  <a:pt x="1364" y="516"/>
                </a:lnTo>
                <a:lnTo>
                  <a:pt x="1352" y="496"/>
                </a:lnTo>
                <a:lnTo>
                  <a:pt x="1338" y="478"/>
                </a:lnTo>
                <a:lnTo>
                  <a:pt x="1320" y="464"/>
                </a:lnTo>
                <a:lnTo>
                  <a:pt x="1300" y="452"/>
                </a:lnTo>
                <a:lnTo>
                  <a:pt x="1278" y="446"/>
                </a:lnTo>
                <a:lnTo>
                  <a:pt x="1254" y="444"/>
                </a:lnTo>
                <a:lnTo>
                  <a:pt x="1254" y="444"/>
                </a:lnTo>
                <a:close/>
                <a:moveTo>
                  <a:pt x="1386" y="1257"/>
                </a:moveTo>
                <a:lnTo>
                  <a:pt x="1386" y="1257"/>
                </a:lnTo>
                <a:lnTo>
                  <a:pt x="1398" y="1283"/>
                </a:lnTo>
                <a:lnTo>
                  <a:pt x="1398" y="1283"/>
                </a:lnTo>
                <a:lnTo>
                  <a:pt x="1410" y="1309"/>
                </a:lnTo>
                <a:lnTo>
                  <a:pt x="1424" y="1289"/>
                </a:lnTo>
                <a:lnTo>
                  <a:pt x="1424" y="1289"/>
                </a:lnTo>
                <a:lnTo>
                  <a:pt x="1420" y="1281"/>
                </a:lnTo>
                <a:lnTo>
                  <a:pt x="1420" y="1281"/>
                </a:lnTo>
                <a:lnTo>
                  <a:pt x="1412" y="1263"/>
                </a:lnTo>
                <a:lnTo>
                  <a:pt x="1412" y="1263"/>
                </a:lnTo>
                <a:lnTo>
                  <a:pt x="1400" y="1239"/>
                </a:lnTo>
                <a:lnTo>
                  <a:pt x="1400" y="1239"/>
                </a:lnTo>
                <a:lnTo>
                  <a:pt x="1394" y="1247"/>
                </a:lnTo>
                <a:lnTo>
                  <a:pt x="1394" y="1247"/>
                </a:lnTo>
                <a:lnTo>
                  <a:pt x="1386" y="1257"/>
                </a:lnTo>
                <a:lnTo>
                  <a:pt x="1386" y="1257"/>
                </a:lnTo>
                <a:close/>
                <a:moveTo>
                  <a:pt x="1224" y="1099"/>
                </a:moveTo>
                <a:lnTo>
                  <a:pt x="1224" y="1099"/>
                </a:lnTo>
                <a:lnTo>
                  <a:pt x="1214" y="1101"/>
                </a:lnTo>
                <a:lnTo>
                  <a:pt x="1204" y="1103"/>
                </a:lnTo>
                <a:lnTo>
                  <a:pt x="1194" y="1109"/>
                </a:lnTo>
                <a:lnTo>
                  <a:pt x="1186" y="1115"/>
                </a:lnTo>
                <a:lnTo>
                  <a:pt x="1180" y="1123"/>
                </a:lnTo>
                <a:lnTo>
                  <a:pt x="1176" y="1131"/>
                </a:lnTo>
                <a:lnTo>
                  <a:pt x="1172" y="1143"/>
                </a:lnTo>
                <a:lnTo>
                  <a:pt x="1172" y="1155"/>
                </a:lnTo>
                <a:lnTo>
                  <a:pt x="1172" y="1155"/>
                </a:lnTo>
                <a:lnTo>
                  <a:pt x="1172" y="1167"/>
                </a:lnTo>
                <a:lnTo>
                  <a:pt x="1176" y="1177"/>
                </a:lnTo>
                <a:lnTo>
                  <a:pt x="1180" y="1187"/>
                </a:lnTo>
                <a:lnTo>
                  <a:pt x="1186" y="1195"/>
                </a:lnTo>
                <a:lnTo>
                  <a:pt x="1194" y="1201"/>
                </a:lnTo>
                <a:lnTo>
                  <a:pt x="1204" y="1205"/>
                </a:lnTo>
                <a:lnTo>
                  <a:pt x="1214" y="1207"/>
                </a:lnTo>
                <a:lnTo>
                  <a:pt x="1224" y="1209"/>
                </a:lnTo>
                <a:lnTo>
                  <a:pt x="1224" y="1209"/>
                </a:lnTo>
                <a:lnTo>
                  <a:pt x="1236" y="1207"/>
                </a:lnTo>
                <a:lnTo>
                  <a:pt x="1246" y="1205"/>
                </a:lnTo>
                <a:lnTo>
                  <a:pt x="1254" y="1201"/>
                </a:lnTo>
                <a:lnTo>
                  <a:pt x="1262" y="1195"/>
                </a:lnTo>
                <a:lnTo>
                  <a:pt x="1270" y="1187"/>
                </a:lnTo>
                <a:lnTo>
                  <a:pt x="1274" y="1177"/>
                </a:lnTo>
                <a:lnTo>
                  <a:pt x="1276" y="1167"/>
                </a:lnTo>
                <a:lnTo>
                  <a:pt x="1278" y="1155"/>
                </a:lnTo>
                <a:lnTo>
                  <a:pt x="1278" y="1155"/>
                </a:lnTo>
                <a:lnTo>
                  <a:pt x="1276" y="1143"/>
                </a:lnTo>
                <a:lnTo>
                  <a:pt x="1274" y="1131"/>
                </a:lnTo>
                <a:lnTo>
                  <a:pt x="1270" y="1123"/>
                </a:lnTo>
                <a:lnTo>
                  <a:pt x="1262" y="1115"/>
                </a:lnTo>
                <a:lnTo>
                  <a:pt x="1254" y="1109"/>
                </a:lnTo>
                <a:lnTo>
                  <a:pt x="1246" y="1103"/>
                </a:lnTo>
                <a:lnTo>
                  <a:pt x="1236" y="1101"/>
                </a:lnTo>
                <a:lnTo>
                  <a:pt x="1224" y="1099"/>
                </a:lnTo>
                <a:lnTo>
                  <a:pt x="1224" y="1099"/>
                </a:lnTo>
                <a:close/>
                <a:moveTo>
                  <a:pt x="1526" y="1107"/>
                </a:moveTo>
                <a:lnTo>
                  <a:pt x="1526" y="1107"/>
                </a:lnTo>
                <a:lnTo>
                  <a:pt x="1520" y="1101"/>
                </a:lnTo>
                <a:lnTo>
                  <a:pt x="1520" y="1101"/>
                </a:lnTo>
                <a:lnTo>
                  <a:pt x="1508" y="1087"/>
                </a:lnTo>
                <a:lnTo>
                  <a:pt x="1508" y="1087"/>
                </a:lnTo>
                <a:lnTo>
                  <a:pt x="1488" y="1067"/>
                </a:lnTo>
                <a:lnTo>
                  <a:pt x="1488" y="1067"/>
                </a:lnTo>
                <a:lnTo>
                  <a:pt x="1484" y="1077"/>
                </a:lnTo>
                <a:lnTo>
                  <a:pt x="1484" y="1077"/>
                </a:lnTo>
                <a:lnTo>
                  <a:pt x="1480" y="1087"/>
                </a:lnTo>
                <a:lnTo>
                  <a:pt x="1480" y="1087"/>
                </a:lnTo>
                <a:lnTo>
                  <a:pt x="1498" y="1109"/>
                </a:lnTo>
                <a:lnTo>
                  <a:pt x="1498" y="1109"/>
                </a:lnTo>
                <a:lnTo>
                  <a:pt x="1516" y="1131"/>
                </a:lnTo>
                <a:lnTo>
                  <a:pt x="1526" y="1107"/>
                </a:lnTo>
                <a:close/>
                <a:moveTo>
                  <a:pt x="1304" y="354"/>
                </a:moveTo>
                <a:lnTo>
                  <a:pt x="1320" y="370"/>
                </a:lnTo>
                <a:lnTo>
                  <a:pt x="1320" y="370"/>
                </a:lnTo>
                <a:lnTo>
                  <a:pt x="1330" y="366"/>
                </a:lnTo>
                <a:lnTo>
                  <a:pt x="1330" y="366"/>
                </a:lnTo>
                <a:lnTo>
                  <a:pt x="1348" y="362"/>
                </a:lnTo>
                <a:lnTo>
                  <a:pt x="1348" y="362"/>
                </a:lnTo>
                <a:lnTo>
                  <a:pt x="1374" y="354"/>
                </a:lnTo>
                <a:lnTo>
                  <a:pt x="1374" y="354"/>
                </a:lnTo>
                <a:lnTo>
                  <a:pt x="1366" y="344"/>
                </a:lnTo>
                <a:lnTo>
                  <a:pt x="1366" y="344"/>
                </a:lnTo>
                <a:lnTo>
                  <a:pt x="1358" y="336"/>
                </a:lnTo>
                <a:lnTo>
                  <a:pt x="1358" y="336"/>
                </a:lnTo>
                <a:lnTo>
                  <a:pt x="1330" y="344"/>
                </a:lnTo>
                <a:lnTo>
                  <a:pt x="1330" y="344"/>
                </a:lnTo>
                <a:lnTo>
                  <a:pt x="1304" y="354"/>
                </a:lnTo>
                <a:lnTo>
                  <a:pt x="1304" y="354"/>
                </a:lnTo>
                <a:close/>
                <a:moveTo>
                  <a:pt x="1476" y="1119"/>
                </a:moveTo>
                <a:lnTo>
                  <a:pt x="1476" y="1119"/>
                </a:lnTo>
                <a:lnTo>
                  <a:pt x="1470" y="1111"/>
                </a:lnTo>
                <a:lnTo>
                  <a:pt x="1470" y="1111"/>
                </a:lnTo>
                <a:lnTo>
                  <a:pt x="1470" y="1115"/>
                </a:lnTo>
                <a:lnTo>
                  <a:pt x="1470" y="1115"/>
                </a:lnTo>
                <a:lnTo>
                  <a:pt x="1466" y="1121"/>
                </a:lnTo>
                <a:lnTo>
                  <a:pt x="1466" y="1121"/>
                </a:lnTo>
                <a:lnTo>
                  <a:pt x="1462" y="1133"/>
                </a:lnTo>
                <a:lnTo>
                  <a:pt x="1462" y="1133"/>
                </a:lnTo>
                <a:lnTo>
                  <a:pt x="1478" y="1155"/>
                </a:lnTo>
                <a:lnTo>
                  <a:pt x="1478" y="1155"/>
                </a:lnTo>
                <a:lnTo>
                  <a:pt x="1494" y="1177"/>
                </a:lnTo>
                <a:lnTo>
                  <a:pt x="1494" y="1177"/>
                </a:lnTo>
                <a:lnTo>
                  <a:pt x="1500" y="1167"/>
                </a:lnTo>
                <a:lnTo>
                  <a:pt x="1500" y="1167"/>
                </a:lnTo>
                <a:lnTo>
                  <a:pt x="1504" y="1159"/>
                </a:lnTo>
                <a:lnTo>
                  <a:pt x="1504" y="1159"/>
                </a:lnTo>
                <a:lnTo>
                  <a:pt x="1506" y="1155"/>
                </a:lnTo>
                <a:lnTo>
                  <a:pt x="1506" y="1155"/>
                </a:lnTo>
                <a:lnTo>
                  <a:pt x="1488" y="1133"/>
                </a:lnTo>
                <a:lnTo>
                  <a:pt x="1488" y="1133"/>
                </a:lnTo>
                <a:lnTo>
                  <a:pt x="1476" y="1119"/>
                </a:lnTo>
                <a:lnTo>
                  <a:pt x="1476" y="1119"/>
                </a:lnTo>
                <a:close/>
                <a:moveTo>
                  <a:pt x="1482" y="502"/>
                </a:moveTo>
                <a:lnTo>
                  <a:pt x="1482" y="502"/>
                </a:lnTo>
                <a:lnTo>
                  <a:pt x="1454" y="502"/>
                </a:lnTo>
                <a:lnTo>
                  <a:pt x="1454" y="502"/>
                </a:lnTo>
                <a:lnTo>
                  <a:pt x="1428" y="504"/>
                </a:lnTo>
                <a:lnTo>
                  <a:pt x="1438" y="524"/>
                </a:lnTo>
                <a:lnTo>
                  <a:pt x="1438" y="524"/>
                </a:lnTo>
                <a:lnTo>
                  <a:pt x="1448" y="524"/>
                </a:lnTo>
                <a:lnTo>
                  <a:pt x="1448" y="524"/>
                </a:lnTo>
                <a:lnTo>
                  <a:pt x="1466" y="522"/>
                </a:lnTo>
                <a:lnTo>
                  <a:pt x="1466" y="522"/>
                </a:lnTo>
                <a:lnTo>
                  <a:pt x="1494" y="524"/>
                </a:lnTo>
                <a:lnTo>
                  <a:pt x="1494" y="524"/>
                </a:lnTo>
                <a:lnTo>
                  <a:pt x="1488" y="512"/>
                </a:lnTo>
                <a:lnTo>
                  <a:pt x="1488" y="512"/>
                </a:lnTo>
                <a:lnTo>
                  <a:pt x="1482" y="502"/>
                </a:lnTo>
                <a:lnTo>
                  <a:pt x="1482" y="502"/>
                </a:lnTo>
                <a:close/>
                <a:moveTo>
                  <a:pt x="724" y="616"/>
                </a:moveTo>
                <a:lnTo>
                  <a:pt x="724" y="616"/>
                </a:lnTo>
                <a:lnTo>
                  <a:pt x="736" y="616"/>
                </a:lnTo>
                <a:lnTo>
                  <a:pt x="746" y="612"/>
                </a:lnTo>
                <a:lnTo>
                  <a:pt x="754" y="608"/>
                </a:lnTo>
                <a:lnTo>
                  <a:pt x="762" y="602"/>
                </a:lnTo>
                <a:lnTo>
                  <a:pt x="770" y="594"/>
                </a:lnTo>
                <a:lnTo>
                  <a:pt x="774" y="584"/>
                </a:lnTo>
                <a:lnTo>
                  <a:pt x="776" y="574"/>
                </a:lnTo>
                <a:lnTo>
                  <a:pt x="778" y="562"/>
                </a:lnTo>
                <a:lnTo>
                  <a:pt x="778" y="562"/>
                </a:lnTo>
                <a:lnTo>
                  <a:pt x="776" y="550"/>
                </a:lnTo>
                <a:lnTo>
                  <a:pt x="774" y="538"/>
                </a:lnTo>
                <a:lnTo>
                  <a:pt x="770" y="530"/>
                </a:lnTo>
                <a:lnTo>
                  <a:pt x="762" y="522"/>
                </a:lnTo>
                <a:lnTo>
                  <a:pt x="754" y="516"/>
                </a:lnTo>
                <a:lnTo>
                  <a:pt x="746" y="510"/>
                </a:lnTo>
                <a:lnTo>
                  <a:pt x="736" y="508"/>
                </a:lnTo>
                <a:lnTo>
                  <a:pt x="724" y="508"/>
                </a:lnTo>
                <a:lnTo>
                  <a:pt x="724" y="508"/>
                </a:lnTo>
                <a:lnTo>
                  <a:pt x="714" y="508"/>
                </a:lnTo>
                <a:lnTo>
                  <a:pt x="704" y="510"/>
                </a:lnTo>
                <a:lnTo>
                  <a:pt x="694" y="516"/>
                </a:lnTo>
                <a:lnTo>
                  <a:pt x="686" y="522"/>
                </a:lnTo>
                <a:lnTo>
                  <a:pt x="680" y="530"/>
                </a:lnTo>
                <a:lnTo>
                  <a:pt x="676" y="538"/>
                </a:lnTo>
                <a:lnTo>
                  <a:pt x="672" y="550"/>
                </a:lnTo>
                <a:lnTo>
                  <a:pt x="672" y="562"/>
                </a:lnTo>
                <a:lnTo>
                  <a:pt x="672" y="562"/>
                </a:lnTo>
                <a:lnTo>
                  <a:pt x="672" y="574"/>
                </a:lnTo>
                <a:lnTo>
                  <a:pt x="676" y="584"/>
                </a:lnTo>
                <a:lnTo>
                  <a:pt x="680" y="594"/>
                </a:lnTo>
                <a:lnTo>
                  <a:pt x="686" y="602"/>
                </a:lnTo>
                <a:lnTo>
                  <a:pt x="694" y="608"/>
                </a:lnTo>
                <a:lnTo>
                  <a:pt x="704" y="612"/>
                </a:lnTo>
                <a:lnTo>
                  <a:pt x="714" y="616"/>
                </a:lnTo>
                <a:lnTo>
                  <a:pt x="724" y="616"/>
                </a:lnTo>
                <a:lnTo>
                  <a:pt x="724" y="616"/>
                </a:lnTo>
                <a:close/>
                <a:moveTo>
                  <a:pt x="1512" y="560"/>
                </a:moveTo>
                <a:lnTo>
                  <a:pt x="1512" y="560"/>
                </a:lnTo>
                <a:lnTo>
                  <a:pt x="1506" y="548"/>
                </a:lnTo>
                <a:lnTo>
                  <a:pt x="1506" y="548"/>
                </a:lnTo>
                <a:lnTo>
                  <a:pt x="1478" y="546"/>
                </a:lnTo>
                <a:lnTo>
                  <a:pt x="1478" y="546"/>
                </a:lnTo>
                <a:lnTo>
                  <a:pt x="1450" y="546"/>
                </a:lnTo>
                <a:lnTo>
                  <a:pt x="1450" y="546"/>
                </a:lnTo>
                <a:lnTo>
                  <a:pt x="1456" y="556"/>
                </a:lnTo>
                <a:lnTo>
                  <a:pt x="1456" y="556"/>
                </a:lnTo>
                <a:lnTo>
                  <a:pt x="1460" y="564"/>
                </a:lnTo>
                <a:lnTo>
                  <a:pt x="1460" y="564"/>
                </a:lnTo>
                <a:lnTo>
                  <a:pt x="1460" y="566"/>
                </a:lnTo>
                <a:lnTo>
                  <a:pt x="1460" y="566"/>
                </a:lnTo>
                <a:lnTo>
                  <a:pt x="1488" y="568"/>
                </a:lnTo>
                <a:lnTo>
                  <a:pt x="1488" y="568"/>
                </a:lnTo>
                <a:lnTo>
                  <a:pt x="1508" y="570"/>
                </a:lnTo>
                <a:lnTo>
                  <a:pt x="1508" y="570"/>
                </a:lnTo>
                <a:lnTo>
                  <a:pt x="1516" y="570"/>
                </a:lnTo>
                <a:lnTo>
                  <a:pt x="1516" y="570"/>
                </a:lnTo>
                <a:lnTo>
                  <a:pt x="1514" y="566"/>
                </a:lnTo>
                <a:lnTo>
                  <a:pt x="1514" y="566"/>
                </a:lnTo>
                <a:lnTo>
                  <a:pt x="1512" y="560"/>
                </a:lnTo>
                <a:lnTo>
                  <a:pt x="1512" y="560"/>
                </a:lnTo>
                <a:close/>
                <a:moveTo>
                  <a:pt x="1508" y="614"/>
                </a:moveTo>
                <a:lnTo>
                  <a:pt x="1508" y="614"/>
                </a:lnTo>
                <a:lnTo>
                  <a:pt x="1534" y="620"/>
                </a:lnTo>
                <a:lnTo>
                  <a:pt x="1534" y="620"/>
                </a:lnTo>
                <a:lnTo>
                  <a:pt x="1530" y="608"/>
                </a:lnTo>
                <a:lnTo>
                  <a:pt x="1530" y="608"/>
                </a:lnTo>
                <a:lnTo>
                  <a:pt x="1526" y="596"/>
                </a:lnTo>
                <a:lnTo>
                  <a:pt x="1526" y="596"/>
                </a:lnTo>
                <a:lnTo>
                  <a:pt x="1498" y="592"/>
                </a:lnTo>
                <a:lnTo>
                  <a:pt x="1498" y="592"/>
                </a:lnTo>
                <a:lnTo>
                  <a:pt x="1472" y="590"/>
                </a:lnTo>
                <a:lnTo>
                  <a:pt x="1480" y="612"/>
                </a:lnTo>
                <a:lnTo>
                  <a:pt x="1480" y="612"/>
                </a:lnTo>
                <a:lnTo>
                  <a:pt x="1488" y="612"/>
                </a:lnTo>
                <a:lnTo>
                  <a:pt x="1488" y="612"/>
                </a:lnTo>
                <a:lnTo>
                  <a:pt x="1508" y="614"/>
                </a:lnTo>
                <a:lnTo>
                  <a:pt x="1508" y="614"/>
                </a:lnTo>
                <a:close/>
                <a:moveTo>
                  <a:pt x="1266" y="1379"/>
                </a:moveTo>
                <a:lnTo>
                  <a:pt x="1266" y="1379"/>
                </a:lnTo>
                <a:lnTo>
                  <a:pt x="1258" y="1387"/>
                </a:lnTo>
                <a:lnTo>
                  <a:pt x="1258" y="1387"/>
                </a:lnTo>
                <a:lnTo>
                  <a:pt x="1248" y="1393"/>
                </a:lnTo>
                <a:lnTo>
                  <a:pt x="1248" y="1393"/>
                </a:lnTo>
                <a:lnTo>
                  <a:pt x="1252" y="1421"/>
                </a:lnTo>
                <a:lnTo>
                  <a:pt x="1252" y="1421"/>
                </a:lnTo>
                <a:lnTo>
                  <a:pt x="1256" y="1449"/>
                </a:lnTo>
                <a:lnTo>
                  <a:pt x="1276" y="1435"/>
                </a:lnTo>
                <a:lnTo>
                  <a:pt x="1276" y="1435"/>
                </a:lnTo>
                <a:lnTo>
                  <a:pt x="1274" y="1425"/>
                </a:lnTo>
                <a:lnTo>
                  <a:pt x="1274" y="1425"/>
                </a:lnTo>
                <a:lnTo>
                  <a:pt x="1272" y="1407"/>
                </a:lnTo>
                <a:lnTo>
                  <a:pt x="1272" y="1407"/>
                </a:lnTo>
                <a:lnTo>
                  <a:pt x="1266" y="1379"/>
                </a:lnTo>
                <a:lnTo>
                  <a:pt x="1266" y="1379"/>
                </a:lnTo>
                <a:close/>
                <a:moveTo>
                  <a:pt x="308" y="1249"/>
                </a:moveTo>
                <a:lnTo>
                  <a:pt x="308" y="1249"/>
                </a:lnTo>
                <a:lnTo>
                  <a:pt x="302" y="1239"/>
                </a:lnTo>
                <a:lnTo>
                  <a:pt x="302" y="1239"/>
                </a:lnTo>
                <a:lnTo>
                  <a:pt x="274" y="1243"/>
                </a:lnTo>
                <a:lnTo>
                  <a:pt x="274" y="1243"/>
                </a:lnTo>
                <a:lnTo>
                  <a:pt x="256" y="1245"/>
                </a:lnTo>
                <a:lnTo>
                  <a:pt x="256" y="1245"/>
                </a:lnTo>
                <a:lnTo>
                  <a:pt x="246" y="1245"/>
                </a:lnTo>
                <a:lnTo>
                  <a:pt x="246" y="1245"/>
                </a:lnTo>
                <a:lnTo>
                  <a:pt x="254" y="1255"/>
                </a:lnTo>
                <a:lnTo>
                  <a:pt x="254" y="1255"/>
                </a:lnTo>
                <a:lnTo>
                  <a:pt x="260" y="1265"/>
                </a:lnTo>
                <a:lnTo>
                  <a:pt x="260" y="1265"/>
                </a:lnTo>
                <a:lnTo>
                  <a:pt x="288" y="1263"/>
                </a:lnTo>
                <a:lnTo>
                  <a:pt x="288" y="1263"/>
                </a:lnTo>
                <a:lnTo>
                  <a:pt x="316" y="1257"/>
                </a:lnTo>
                <a:lnTo>
                  <a:pt x="316" y="1257"/>
                </a:lnTo>
                <a:lnTo>
                  <a:pt x="308" y="1249"/>
                </a:lnTo>
                <a:lnTo>
                  <a:pt x="308" y="1249"/>
                </a:lnTo>
                <a:close/>
                <a:moveTo>
                  <a:pt x="206" y="658"/>
                </a:moveTo>
                <a:lnTo>
                  <a:pt x="206" y="658"/>
                </a:lnTo>
                <a:lnTo>
                  <a:pt x="208" y="656"/>
                </a:lnTo>
                <a:lnTo>
                  <a:pt x="208" y="656"/>
                </a:lnTo>
                <a:lnTo>
                  <a:pt x="210" y="648"/>
                </a:lnTo>
                <a:lnTo>
                  <a:pt x="210" y="648"/>
                </a:lnTo>
                <a:lnTo>
                  <a:pt x="214" y="636"/>
                </a:lnTo>
                <a:lnTo>
                  <a:pt x="214" y="636"/>
                </a:lnTo>
                <a:lnTo>
                  <a:pt x="194" y="616"/>
                </a:lnTo>
                <a:lnTo>
                  <a:pt x="194" y="616"/>
                </a:lnTo>
                <a:lnTo>
                  <a:pt x="176" y="596"/>
                </a:lnTo>
                <a:lnTo>
                  <a:pt x="176" y="596"/>
                </a:lnTo>
                <a:lnTo>
                  <a:pt x="174" y="600"/>
                </a:lnTo>
                <a:lnTo>
                  <a:pt x="174" y="600"/>
                </a:lnTo>
                <a:lnTo>
                  <a:pt x="172" y="608"/>
                </a:lnTo>
                <a:lnTo>
                  <a:pt x="172" y="608"/>
                </a:lnTo>
                <a:lnTo>
                  <a:pt x="168" y="618"/>
                </a:lnTo>
                <a:lnTo>
                  <a:pt x="168" y="618"/>
                </a:lnTo>
                <a:lnTo>
                  <a:pt x="186" y="638"/>
                </a:lnTo>
                <a:lnTo>
                  <a:pt x="186" y="638"/>
                </a:lnTo>
                <a:lnTo>
                  <a:pt x="200" y="652"/>
                </a:lnTo>
                <a:lnTo>
                  <a:pt x="200" y="652"/>
                </a:lnTo>
                <a:lnTo>
                  <a:pt x="206" y="658"/>
                </a:lnTo>
                <a:lnTo>
                  <a:pt x="206" y="658"/>
                </a:lnTo>
                <a:close/>
                <a:moveTo>
                  <a:pt x="300" y="1305"/>
                </a:moveTo>
                <a:lnTo>
                  <a:pt x="300" y="1305"/>
                </a:lnTo>
                <a:lnTo>
                  <a:pt x="320" y="1301"/>
                </a:lnTo>
                <a:lnTo>
                  <a:pt x="320" y="1301"/>
                </a:lnTo>
                <a:lnTo>
                  <a:pt x="346" y="1295"/>
                </a:lnTo>
                <a:lnTo>
                  <a:pt x="346" y="1295"/>
                </a:lnTo>
                <a:lnTo>
                  <a:pt x="338" y="1287"/>
                </a:lnTo>
                <a:lnTo>
                  <a:pt x="338" y="1287"/>
                </a:lnTo>
                <a:lnTo>
                  <a:pt x="334" y="1281"/>
                </a:lnTo>
                <a:lnTo>
                  <a:pt x="334" y="1281"/>
                </a:lnTo>
                <a:lnTo>
                  <a:pt x="332" y="1277"/>
                </a:lnTo>
                <a:lnTo>
                  <a:pt x="332" y="1277"/>
                </a:lnTo>
                <a:lnTo>
                  <a:pt x="304" y="1283"/>
                </a:lnTo>
                <a:lnTo>
                  <a:pt x="304" y="1283"/>
                </a:lnTo>
                <a:lnTo>
                  <a:pt x="276" y="1287"/>
                </a:lnTo>
                <a:lnTo>
                  <a:pt x="292" y="1307"/>
                </a:lnTo>
                <a:lnTo>
                  <a:pt x="292" y="1307"/>
                </a:lnTo>
                <a:lnTo>
                  <a:pt x="300" y="1305"/>
                </a:lnTo>
                <a:lnTo>
                  <a:pt x="300" y="1305"/>
                </a:lnTo>
                <a:close/>
                <a:moveTo>
                  <a:pt x="222" y="612"/>
                </a:moveTo>
                <a:lnTo>
                  <a:pt x="230" y="592"/>
                </a:lnTo>
                <a:lnTo>
                  <a:pt x="230" y="592"/>
                </a:lnTo>
                <a:lnTo>
                  <a:pt x="224" y="584"/>
                </a:lnTo>
                <a:lnTo>
                  <a:pt x="224" y="584"/>
                </a:lnTo>
                <a:lnTo>
                  <a:pt x="212" y="570"/>
                </a:lnTo>
                <a:lnTo>
                  <a:pt x="212" y="570"/>
                </a:lnTo>
                <a:lnTo>
                  <a:pt x="196" y="548"/>
                </a:lnTo>
                <a:lnTo>
                  <a:pt x="186" y="570"/>
                </a:lnTo>
                <a:lnTo>
                  <a:pt x="186" y="570"/>
                </a:lnTo>
                <a:lnTo>
                  <a:pt x="204" y="592"/>
                </a:lnTo>
                <a:lnTo>
                  <a:pt x="204" y="592"/>
                </a:lnTo>
                <a:lnTo>
                  <a:pt x="222" y="612"/>
                </a:lnTo>
                <a:lnTo>
                  <a:pt x="222" y="612"/>
                </a:lnTo>
                <a:close/>
                <a:moveTo>
                  <a:pt x="158" y="644"/>
                </a:moveTo>
                <a:lnTo>
                  <a:pt x="152" y="668"/>
                </a:lnTo>
                <a:lnTo>
                  <a:pt x="152" y="668"/>
                </a:lnTo>
                <a:lnTo>
                  <a:pt x="158" y="674"/>
                </a:lnTo>
                <a:lnTo>
                  <a:pt x="158" y="674"/>
                </a:lnTo>
                <a:lnTo>
                  <a:pt x="174" y="688"/>
                </a:lnTo>
                <a:lnTo>
                  <a:pt x="174" y="688"/>
                </a:lnTo>
                <a:lnTo>
                  <a:pt x="194" y="706"/>
                </a:lnTo>
                <a:lnTo>
                  <a:pt x="200" y="684"/>
                </a:lnTo>
                <a:lnTo>
                  <a:pt x="200" y="684"/>
                </a:lnTo>
                <a:lnTo>
                  <a:pt x="192" y="678"/>
                </a:lnTo>
                <a:lnTo>
                  <a:pt x="192" y="678"/>
                </a:lnTo>
                <a:lnTo>
                  <a:pt x="180" y="664"/>
                </a:lnTo>
                <a:lnTo>
                  <a:pt x="180" y="664"/>
                </a:lnTo>
                <a:lnTo>
                  <a:pt x="158" y="644"/>
                </a:lnTo>
                <a:lnTo>
                  <a:pt x="158" y="644"/>
                </a:lnTo>
                <a:close/>
                <a:moveTo>
                  <a:pt x="344" y="398"/>
                </a:moveTo>
                <a:lnTo>
                  <a:pt x="344" y="398"/>
                </a:lnTo>
                <a:lnTo>
                  <a:pt x="346" y="406"/>
                </a:lnTo>
                <a:lnTo>
                  <a:pt x="346" y="406"/>
                </a:lnTo>
                <a:lnTo>
                  <a:pt x="354" y="396"/>
                </a:lnTo>
                <a:lnTo>
                  <a:pt x="354" y="396"/>
                </a:lnTo>
                <a:lnTo>
                  <a:pt x="362" y="388"/>
                </a:lnTo>
                <a:lnTo>
                  <a:pt x="362" y="388"/>
                </a:lnTo>
                <a:lnTo>
                  <a:pt x="354" y="362"/>
                </a:lnTo>
                <a:lnTo>
                  <a:pt x="354" y="362"/>
                </a:lnTo>
                <a:lnTo>
                  <a:pt x="344" y="336"/>
                </a:lnTo>
                <a:lnTo>
                  <a:pt x="344" y="336"/>
                </a:lnTo>
                <a:lnTo>
                  <a:pt x="336" y="344"/>
                </a:lnTo>
                <a:lnTo>
                  <a:pt x="336" y="344"/>
                </a:lnTo>
                <a:lnTo>
                  <a:pt x="328" y="354"/>
                </a:lnTo>
                <a:lnTo>
                  <a:pt x="328" y="354"/>
                </a:lnTo>
                <a:lnTo>
                  <a:pt x="336" y="380"/>
                </a:lnTo>
                <a:lnTo>
                  <a:pt x="336" y="380"/>
                </a:lnTo>
                <a:lnTo>
                  <a:pt x="344" y="398"/>
                </a:lnTo>
                <a:lnTo>
                  <a:pt x="344" y="398"/>
                </a:lnTo>
                <a:close/>
                <a:moveTo>
                  <a:pt x="492" y="916"/>
                </a:moveTo>
                <a:lnTo>
                  <a:pt x="492" y="916"/>
                </a:lnTo>
                <a:lnTo>
                  <a:pt x="504" y="916"/>
                </a:lnTo>
                <a:lnTo>
                  <a:pt x="514" y="912"/>
                </a:lnTo>
                <a:lnTo>
                  <a:pt x="522" y="908"/>
                </a:lnTo>
                <a:lnTo>
                  <a:pt x="530" y="902"/>
                </a:lnTo>
                <a:lnTo>
                  <a:pt x="536" y="894"/>
                </a:lnTo>
                <a:lnTo>
                  <a:pt x="542" y="884"/>
                </a:lnTo>
                <a:lnTo>
                  <a:pt x="544" y="874"/>
                </a:lnTo>
                <a:lnTo>
                  <a:pt x="546" y="862"/>
                </a:lnTo>
                <a:lnTo>
                  <a:pt x="546" y="862"/>
                </a:lnTo>
                <a:lnTo>
                  <a:pt x="544" y="850"/>
                </a:lnTo>
                <a:lnTo>
                  <a:pt x="542" y="840"/>
                </a:lnTo>
                <a:lnTo>
                  <a:pt x="536" y="830"/>
                </a:lnTo>
                <a:lnTo>
                  <a:pt x="530" y="822"/>
                </a:lnTo>
                <a:lnTo>
                  <a:pt x="522" y="816"/>
                </a:lnTo>
                <a:lnTo>
                  <a:pt x="514" y="812"/>
                </a:lnTo>
                <a:lnTo>
                  <a:pt x="504" y="808"/>
                </a:lnTo>
                <a:lnTo>
                  <a:pt x="492" y="808"/>
                </a:lnTo>
                <a:lnTo>
                  <a:pt x="492" y="808"/>
                </a:lnTo>
                <a:lnTo>
                  <a:pt x="482" y="808"/>
                </a:lnTo>
                <a:lnTo>
                  <a:pt x="470" y="812"/>
                </a:lnTo>
                <a:lnTo>
                  <a:pt x="462" y="816"/>
                </a:lnTo>
                <a:lnTo>
                  <a:pt x="454" y="822"/>
                </a:lnTo>
                <a:lnTo>
                  <a:pt x="448" y="830"/>
                </a:lnTo>
                <a:lnTo>
                  <a:pt x="444" y="840"/>
                </a:lnTo>
                <a:lnTo>
                  <a:pt x="440" y="850"/>
                </a:lnTo>
                <a:lnTo>
                  <a:pt x="440" y="862"/>
                </a:lnTo>
                <a:lnTo>
                  <a:pt x="440" y="862"/>
                </a:lnTo>
                <a:lnTo>
                  <a:pt x="440" y="874"/>
                </a:lnTo>
                <a:lnTo>
                  <a:pt x="444" y="884"/>
                </a:lnTo>
                <a:lnTo>
                  <a:pt x="448" y="894"/>
                </a:lnTo>
                <a:lnTo>
                  <a:pt x="454" y="902"/>
                </a:lnTo>
                <a:lnTo>
                  <a:pt x="462" y="908"/>
                </a:lnTo>
                <a:lnTo>
                  <a:pt x="470" y="912"/>
                </a:lnTo>
                <a:lnTo>
                  <a:pt x="482" y="916"/>
                </a:lnTo>
                <a:lnTo>
                  <a:pt x="492" y="916"/>
                </a:lnTo>
                <a:lnTo>
                  <a:pt x="492" y="916"/>
                </a:lnTo>
                <a:close/>
                <a:moveTo>
                  <a:pt x="876" y="1547"/>
                </a:moveTo>
                <a:lnTo>
                  <a:pt x="876" y="1547"/>
                </a:lnTo>
                <a:lnTo>
                  <a:pt x="864" y="1573"/>
                </a:lnTo>
                <a:lnTo>
                  <a:pt x="864" y="1573"/>
                </a:lnTo>
                <a:lnTo>
                  <a:pt x="876" y="1573"/>
                </a:lnTo>
                <a:lnTo>
                  <a:pt x="876" y="1573"/>
                </a:lnTo>
                <a:lnTo>
                  <a:pt x="886" y="1571"/>
                </a:lnTo>
                <a:lnTo>
                  <a:pt x="886" y="1571"/>
                </a:lnTo>
                <a:lnTo>
                  <a:pt x="888" y="1571"/>
                </a:lnTo>
                <a:lnTo>
                  <a:pt x="888" y="1571"/>
                </a:lnTo>
                <a:lnTo>
                  <a:pt x="900" y="1547"/>
                </a:lnTo>
                <a:lnTo>
                  <a:pt x="900" y="1547"/>
                </a:lnTo>
                <a:lnTo>
                  <a:pt x="912" y="1521"/>
                </a:lnTo>
                <a:lnTo>
                  <a:pt x="888" y="1523"/>
                </a:lnTo>
                <a:lnTo>
                  <a:pt x="888" y="1523"/>
                </a:lnTo>
                <a:lnTo>
                  <a:pt x="886" y="1531"/>
                </a:lnTo>
                <a:lnTo>
                  <a:pt x="886" y="1531"/>
                </a:lnTo>
                <a:lnTo>
                  <a:pt x="876" y="1547"/>
                </a:lnTo>
                <a:lnTo>
                  <a:pt x="876" y="1547"/>
                </a:lnTo>
                <a:close/>
                <a:moveTo>
                  <a:pt x="410" y="1391"/>
                </a:moveTo>
                <a:lnTo>
                  <a:pt x="410" y="1391"/>
                </a:lnTo>
                <a:lnTo>
                  <a:pt x="392" y="1399"/>
                </a:lnTo>
                <a:lnTo>
                  <a:pt x="392" y="1399"/>
                </a:lnTo>
                <a:lnTo>
                  <a:pt x="384" y="1401"/>
                </a:lnTo>
                <a:lnTo>
                  <a:pt x="384" y="1401"/>
                </a:lnTo>
                <a:lnTo>
                  <a:pt x="386" y="1403"/>
                </a:lnTo>
                <a:lnTo>
                  <a:pt x="386" y="1403"/>
                </a:lnTo>
                <a:lnTo>
                  <a:pt x="394" y="1409"/>
                </a:lnTo>
                <a:lnTo>
                  <a:pt x="394" y="1409"/>
                </a:lnTo>
                <a:lnTo>
                  <a:pt x="402" y="1417"/>
                </a:lnTo>
                <a:lnTo>
                  <a:pt x="402" y="1417"/>
                </a:lnTo>
                <a:lnTo>
                  <a:pt x="428" y="1405"/>
                </a:lnTo>
                <a:lnTo>
                  <a:pt x="428" y="1405"/>
                </a:lnTo>
                <a:lnTo>
                  <a:pt x="454" y="1393"/>
                </a:lnTo>
                <a:lnTo>
                  <a:pt x="454" y="1393"/>
                </a:lnTo>
                <a:lnTo>
                  <a:pt x="444" y="1387"/>
                </a:lnTo>
                <a:lnTo>
                  <a:pt x="444" y="1387"/>
                </a:lnTo>
                <a:lnTo>
                  <a:pt x="436" y="1379"/>
                </a:lnTo>
                <a:lnTo>
                  <a:pt x="436" y="1379"/>
                </a:lnTo>
                <a:lnTo>
                  <a:pt x="410" y="1391"/>
                </a:lnTo>
                <a:lnTo>
                  <a:pt x="410" y="1391"/>
                </a:lnTo>
                <a:close/>
                <a:moveTo>
                  <a:pt x="1166" y="1501"/>
                </a:moveTo>
                <a:lnTo>
                  <a:pt x="1188" y="1489"/>
                </a:lnTo>
                <a:lnTo>
                  <a:pt x="1188" y="1489"/>
                </a:lnTo>
                <a:lnTo>
                  <a:pt x="1188" y="1481"/>
                </a:lnTo>
                <a:lnTo>
                  <a:pt x="1188" y="1481"/>
                </a:lnTo>
                <a:lnTo>
                  <a:pt x="1188" y="1461"/>
                </a:lnTo>
                <a:lnTo>
                  <a:pt x="1188" y="1461"/>
                </a:lnTo>
                <a:lnTo>
                  <a:pt x="1186" y="1433"/>
                </a:lnTo>
                <a:lnTo>
                  <a:pt x="1186" y="1433"/>
                </a:lnTo>
                <a:lnTo>
                  <a:pt x="1178" y="1439"/>
                </a:lnTo>
                <a:lnTo>
                  <a:pt x="1178" y="1439"/>
                </a:lnTo>
                <a:lnTo>
                  <a:pt x="1166" y="1445"/>
                </a:lnTo>
                <a:lnTo>
                  <a:pt x="1166" y="1445"/>
                </a:lnTo>
                <a:lnTo>
                  <a:pt x="1168" y="1473"/>
                </a:lnTo>
                <a:lnTo>
                  <a:pt x="1168" y="1473"/>
                </a:lnTo>
                <a:lnTo>
                  <a:pt x="1166" y="1501"/>
                </a:lnTo>
                <a:lnTo>
                  <a:pt x="1166" y="1501"/>
                </a:lnTo>
                <a:close/>
                <a:moveTo>
                  <a:pt x="1228" y="1407"/>
                </a:moveTo>
                <a:lnTo>
                  <a:pt x="1228" y="1407"/>
                </a:lnTo>
                <a:lnTo>
                  <a:pt x="1224" y="1409"/>
                </a:lnTo>
                <a:lnTo>
                  <a:pt x="1224" y="1409"/>
                </a:lnTo>
                <a:lnTo>
                  <a:pt x="1218" y="1415"/>
                </a:lnTo>
                <a:lnTo>
                  <a:pt x="1218" y="1415"/>
                </a:lnTo>
                <a:lnTo>
                  <a:pt x="1208" y="1421"/>
                </a:lnTo>
                <a:lnTo>
                  <a:pt x="1208" y="1421"/>
                </a:lnTo>
                <a:lnTo>
                  <a:pt x="1210" y="1429"/>
                </a:lnTo>
                <a:lnTo>
                  <a:pt x="1210" y="1429"/>
                </a:lnTo>
                <a:lnTo>
                  <a:pt x="1210" y="1449"/>
                </a:lnTo>
                <a:lnTo>
                  <a:pt x="1210" y="1449"/>
                </a:lnTo>
                <a:lnTo>
                  <a:pt x="1212" y="1477"/>
                </a:lnTo>
                <a:lnTo>
                  <a:pt x="1212" y="1477"/>
                </a:lnTo>
                <a:lnTo>
                  <a:pt x="1222" y="1469"/>
                </a:lnTo>
                <a:lnTo>
                  <a:pt x="1222" y="1469"/>
                </a:lnTo>
                <a:lnTo>
                  <a:pt x="1230" y="1465"/>
                </a:lnTo>
                <a:lnTo>
                  <a:pt x="1230" y="1465"/>
                </a:lnTo>
                <a:lnTo>
                  <a:pt x="1232" y="1463"/>
                </a:lnTo>
                <a:lnTo>
                  <a:pt x="1232" y="1463"/>
                </a:lnTo>
                <a:lnTo>
                  <a:pt x="1230" y="1435"/>
                </a:lnTo>
                <a:lnTo>
                  <a:pt x="1230" y="1435"/>
                </a:lnTo>
                <a:lnTo>
                  <a:pt x="1228" y="1417"/>
                </a:lnTo>
                <a:lnTo>
                  <a:pt x="1228" y="1417"/>
                </a:lnTo>
                <a:lnTo>
                  <a:pt x="1228" y="1407"/>
                </a:lnTo>
                <a:lnTo>
                  <a:pt x="1228" y="1407"/>
                </a:lnTo>
                <a:close/>
                <a:moveTo>
                  <a:pt x="1032" y="1499"/>
                </a:moveTo>
                <a:lnTo>
                  <a:pt x="1032" y="1499"/>
                </a:lnTo>
                <a:lnTo>
                  <a:pt x="1026" y="1525"/>
                </a:lnTo>
                <a:lnTo>
                  <a:pt x="1026" y="1525"/>
                </a:lnTo>
                <a:lnTo>
                  <a:pt x="1020" y="1553"/>
                </a:lnTo>
                <a:lnTo>
                  <a:pt x="1020" y="1553"/>
                </a:lnTo>
                <a:lnTo>
                  <a:pt x="1032" y="1551"/>
                </a:lnTo>
                <a:lnTo>
                  <a:pt x="1032" y="1551"/>
                </a:lnTo>
                <a:lnTo>
                  <a:pt x="1042" y="1547"/>
                </a:lnTo>
                <a:lnTo>
                  <a:pt x="1042" y="1547"/>
                </a:lnTo>
                <a:lnTo>
                  <a:pt x="1048" y="1519"/>
                </a:lnTo>
                <a:lnTo>
                  <a:pt x="1048" y="1519"/>
                </a:lnTo>
                <a:lnTo>
                  <a:pt x="1052" y="1501"/>
                </a:lnTo>
                <a:lnTo>
                  <a:pt x="1052" y="1501"/>
                </a:lnTo>
                <a:lnTo>
                  <a:pt x="1054" y="1493"/>
                </a:lnTo>
                <a:lnTo>
                  <a:pt x="1054" y="1493"/>
                </a:lnTo>
                <a:lnTo>
                  <a:pt x="1050" y="1493"/>
                </a:lnTo>
                <a:lnTo>
                  <a:pt x="1050" y="1493"/>
                </a:lnTo>
                <a:lnTo>
                  <a:pt x="1044" y="1495"/>
                </a:lnTo>
                <a:lnTo>
                  <a:pt x="1044" y="1495"/>
                </a:lnTo>
                <a:lnTo>
                  <a:pt x="1032" y="1499"/>
                </a:lnTo>
                <a:lnTo>
                  <a:pt x="1032" y="1499"/>
                </a:lnTo>
                <a:close/>
                <a:moveTo>
                  <a:pt x="558" y="1457"/>
                </a:moveTo>
                <a:lnTo>
                  <a:pt x="558" y="1457"/>
                </a:lnTo>
                <a:lnTo>
                  <a:pt x="536" y="1473"/>
                </a:lnTo>
                <a:lnTo>
                  <a:pt x="536" y="1473"/>
                </a:lnTo>
                <a:lnTo>
                  <a:pt x="514" y="1489"/>
                </a:lnTo>
                <a:lnTo>
                  <a:pt x="534" y="1501"/>
                </a:lnTo>
                <a:lnTo>
                  <a:pt x="534" y="1501"/>
                </a:lnTo>
                <a:lnTo>
                  <a:pt x="542" y="1495"/>
                </a:lnTo>
                <a:lnTo>
                  <a:pt x="542" y="1495"/>
                </a:lnTo>
                <a:lnTo>
                  <a:pt x="558" y="1483"/>
                </a:lnTo>
                <a:lnTo>
                  <a:pt x="558" y="1483"/>
                </a:lnTo>
                <a:lnTo>
                  <a:pt x="580" y="1467"/>
                </a:lnTo>
                <a:lnTo>
                  <a:pt x="580" y="1467"/>
                </a:lnTo>
                <a:lnTo>
                  <a:pt x="570" y="1461"/>
                </a:lnTo>
                <a:lnTo>
                  <a:pt x="570" y="1461"/>
                </a:lnTo>
                <a:lnTo>
                  <a:pt x="562" y="1459"/>
                </a:lnTo>
                <a:lnTo>
                  <a:pt x="562" y="1459"/>
                </a:lnTo>
                <a:lnTo>
                  <a:pt x="558" y="1457"/>
                </a:lnTo>
                <a:lnTo>
                  <a:pt x="558" y="1457"/>
                </a:lnTo>
                <a:close/>
                <a:moveTo>
                  <a:pt x="696" y="1505"/>
                </a:moveTo>
                <a:lnTo>
                  <a:pt x="696" y="1505"/>
                </a:lnTo>
                <a:lnTo>
                  <a:pt x="678" y="1527"/>
                </a:lnTo>
                <a:lnTo>
                  <a:pt x="678" y="1527"/>
                </a:lnTo>
                <a:lnTo>
                  <a:pt x="658" y="1547"/>
                </a:lnTo>
                <a:lnTo>
                  <a:pt x="658" y="1547"/>
                </a:lnTo>
                <a:lnTo>
                  <a:pt x="670" y="1549"/>
                </a:lnTo>
                <a:lnTo>
                  <a:pt x="670" y="1549"/>
                </a:lnTo>
                <a:lnTo>
                  <a:pt x="682" y="1553"/>
                </a:lnTo>
                <a:lnTo>
                  <a:pt x="682" y="1553"/>
                </a:lnTo>
                <a:lnTo>
                  <a:pt x="700" y="1531"/>
                </a:lnTo>
                <a:lnTo>
                  <a:pt x="700" y="1531"/>
                </a:lnTo>
                <a:lnTo>
                  <a:pt x="712" y="1517"/>
                </a:lnTo>
                <a:lnTo>
                  <a:pt x="712" y="1517"/>
                </a:lnTo>
                <a:lnTo>
                  <a:pt x="718" y="1511"/>
                </a:lnTo>
                <a:lnTo>
                  <a:pt x="718" y="1511"/>
                </a:lnTo>
                <a:lnTo>
                  <a:pt x="714" y="1509"/>
                </a:lnTo>
                <a:lnTo>
                  <a:pt x="714" y="1509"/>
                </a:lnTo>
                <a:lnTo>
                  <a:pt x="706" y="1507"/>
                </a:lnTo>
                <a:lnTo>
                  <a:pt x="706" y="1507"/>
                </a:lnTo>
                <a:lnTo>
                  <a:pt x="696" y="1505"/>
                </a:lnTo>
                <a:lnTo>
                  <a:pt x="696" y="1505"/>
                </a:lnTo>
                <a:close/>
                <a:moveTo>
                  <a:pt x="1702" y="972"/>
                </a:moveTo>
                <a:lnTo>
                  <a:pt x="1702" y="972"/>
                </a:lnTo>
                <a:lnTo>
                  <a:pt x="1692" y="1027"/>
                </a:lnTo>
                <a:lnTo>
                  <a:pt x="1678" y="1083"/>
                </a:lnTo>
                <a:lnTo>
                  <a:pt x="1660" y="1137"/>
                </a:lnTo>
                <a:lnTo>
                  <a:pt x="1640" y="1189"/>
                </a:lnTo>
                <a:lnTo>
                  <a:pt x="1640" y="1189"/>
                </a:lnTo>
                <a:lnTo>
                  <a:pt x="1586" y="1207"/>
                </a:lnTo>
                <a:lnTo>
                  <a:pt x="1586" y="1207"/>
                </a:lnTo>
                <a:lnTo>
                  <a:pt x="1566" y="1249"/>
                </a:lnTo>
                <a:lnTo>
                  <a:pt x="1542" y="1287"/>
                </a:lnTo>
                <a:lnTo>
                  <a:pt x="1516" y="1327"/>
                </a:lnTo>
                <a:lnTo>
                  <a:pt x="1488" y="1363"/>
                </a:lnTo>
                <a:lnTo>
                  <a:pt x="1490" y="1377"/>
                </a:lnTo>
                <a:lnTo>
                  <a:pt x="1436" y="1437"/>
                </a:lnTo>
                <a:lnTo>
                  <a:pt x="1422" y="1437"/>
                </a:lnTo>
                <a:lnTo>
                  <a:pt x="1422" y="1437"/>
                </a:lnTo>
                <a:lnTo>
                  <a:pt x="1378" y="1475"/>
                </a:lnTo>
                <a:lnTo>
                  <a:pt x="1378" y="1475"/>
                </a:lnTo>
                <a:lnTo>
                  <a:pt x="1374" y="1523"/>
                </a:lnTo>
                <a:lnTo>
                  <a:pt x="1374" y="1523"/>
                </a:lnTo>
                <a:lnTo>
                  <a:pt x="1340" y="1549"/>
                </a:lnTo>
                <a:lnTo>
                  <a:pt x="1304" y="1573"/>
                </a:lnTo>
                <a:lnTo>
                  <a:pt x="1304" y="1573"/>
                </a:lnTo>
                <a:lnTo>
                  <a:pt x="1266" y="1555"/>
                </a:lnTo>
                <a:lnTo>
                  <a:pt x="1266" y="1555"/>
                </a:lnTo>
                <a:lnTo>
                  <a:pt x="1212" y="1585"/>
                </a:lnTo>
                <a:lnTo>
                  <a:pt x="1156" y="1609"/>
                </a:lnTo>
                <a:lnTo>
                  <a:pt x="1156" y="1609"/>
                </a:lnTo>
                <a:lnTo>
                  <a:pt x="1136" y="1649"/>
                </a:lnTo>
                <a:lnTo>
                  <a:pt x="1136" y="1649"/>
                </a:lnTo>
                <a:lnTo>
                  <a:pt x="1106" y="1659"/>
                </a:lnTo>
                <a:lnTo>
                  <a:pt x="1074" y="1669"/>
                </a:lnTo>
                <a:lnTo>
                  <a:pt x="1040" y="1677"/>
                </a:lnTo>
                <a:lnTo>
                  <a:pt x="1010" y="1683"/>
                </a:lnTo>
                <a:lnTo>
                  <a:pt x="1010" y="1683"/>
                </a:lnTo>
                <a:lnTo>
                  <a:pt x="984" y="1657"/>
                </a:lnTo>
                <a:lnTo>
                  <a:pt x="984" y="1657"/>
                </a:lnTo>
                <a:lnTo>
                  <a:pt x="930" y="1665"/>
                </a:lnTo>
                <a:lnTo>
                  <a:pt x="924" y="1675"/>
                </a:lnTo>
                <a:lnTo>
                  <a:pt x="924" y="1675"/>
                </a:lnTo>
                <a:lnTo>
                  <a:pt x="892" y="1677"/>
                </a:lnTo>
                <a:lnTo>
                  <a:pt x="886" y="1667"/>
                </a:lnTo>
                <a:lnTo>
                  <a:pt x="886" y="1667"/>
                </a:lnTo>
                <a:lnTo>
                  <a:pt x="850" y="1669"/>
                </a:lnTo>
                <a:lnTo>
                  <a:pt x="850" y="1669"/>
                </a:lnTo>
                <a:lnTo>
                  <a:pt x="812" y="1667"/>
                </a:lnTo>
                <a:lnTo>
                  <a:pt x="774" y="1665"/>
                </a:lnTo>
                <a:lnTo>
                  <a:pt x="774" y="1665"/>
                </a:lnTo>
                <a:lnTo>
                  <a:pt x="750" y="1685"/>
                </a:lnTo>
                <a:lnTo>
                  <a:pt x="728" y="1701"/>
                </a:lnTo>
                <a:lnTo>
                  <a:pt x="728" y="1701"/>
                </a:lnTo>
                <a:lnTo>
                  <a:pt x="674" y="1691"/>
                </a:lnTo>
                <a:lnTo>
                  <a:pt x="618" y="1679"/>
                </a:lnTo>
                <a:lnTo>
                  <a:pt x="564" y="1661"/>
                </a:lnTo>
                <a:lnTo>
                  <a:pt x="512" y="1641"/>
                </a:lnTo>
                <a:lnTo>
                  <a:pt x="512" y="1641"/>
                </a:lnTo>
                <a:lnTo>
                  <a:pt x="494" y="1587"/>
                </a:lnTo>
                <a:lnTo>
                  <a:pt x="494" y="1587"/>
                </a:lnTo>
                <a:lnTo>
                  <a:pt x="454" y="1565"/>
                </a:lnTo>
                <a:lnTo>
                  <a:pt x="414" y="1541"/>
                </a:lnTo>
                <a:lnTo>
                  <a:pt x="376" y="1517"/>
                </a:lnTo>
                <a:lnTo>
                  <a:pt x="340" y="1489"/>
                </a:lnTo>
                <a:lnTo>
                  <a:pt x="324" y="1491"/>
                </a:lnTo>
                <a:lnTo>
                  <a:pt x="266" y="1437"/>
                </a:lnTo>
                <a:lnTo>
                  <a:pt x="266" y="1421"/>
                </a:lnTo>
                <a:lnTo>
                  <a:pt x="266" y="1421"/>
                </a:lnTo>
                <a:lnTo>
                  <a:pt x="228" y="1379"/>
                </a:lnTo>
                <a:lnTo>
                  <a:pt x="228" y="1379"/>
                </a:lnTo>
                <a:lnTo>
                  <a:pt x="178" y="1375"/>
                </a:lnTo>
                <a:lnTo>
                  <a:pt x="178" y="1375"/>
                </a:lnTo>
                <a:lnTo>
                  <a:pt x="152" y="1339"/>
                </a:lnTo>
                <a:lnTo>
                  <a:pt x="128" y="1303"/>
                </a:lnTo>
                <a:lnTo>
                  <a:pt x="128" y="1303"/>
                </a:lnTo>
                <a:lnTo>
                  <a:pt x="146" y="1265"/>
                </a:lnTo>
                <a:lnTo>
                  <a:pt x="146" y="1265"/>
                </a:lnTo>
                <a:lnTo>
                  <a:pt x="118" y="1213"/>
                </a:lnTo>
                <a:lnTo>
                  <a:pt x="92" y="1157"/>
                </a:lnTo>
                <a:lnTo>
                  <a:pt x="92" y="1157"/>
                </a:lnTo>
                <a:lnTo>
                  <a:pt x="52" y="1135"/>
                </a:lnTo>
                <a:lnTo>
                  <a:pt x="52" y="1135"/>
                </a:lnTo>
                <a:lnTo>
                  <a:pt x="42" y="1107"/>
                </a:lnTo>
                <a:lnTo>
                  <a:pt x="34" y="1075"/>
                </a:lnTo>
                <a:lnTo>
                  <a:pt x="24" y="1041"/>
                </a:lnTo>
                <a:lnTo>
                  <a:pt x="18" y="1011"/>
                </a:lnTo>
                <a:lnTo>
                  <a:pt x="18" y="1011"/>
                </a:lnTo>
                <a:lnTo>
                  <a:pt x="44" y="984"/>
                </a:lnTo>
                <a:lnTo>
                  <a:pt x="44" y="984"/>
                </a:lnTo>
                <a:lnTo>
                  <a:pt x="38" y="930"/>
                </a:lnTo>
                <a:lnTo>
                  <a:pt x="28" y="924"/>
                </a:lnTo>
                <a:lnTo>
                  <a:pt x="28" y="924"/>
                </a:lnTo>
                <a:lnTo>
                  <a:pt x="24" y="890"/>
                </a:lnTo>
                <a:lnTo>
                  <a:pt x="34" y="884"/>
                </a:lnTo>
                <a:lnTo>
                  <a:pt x="34" y="884"/>
                </a:lnTo>
                <a:lnTo>
                  <a:pt x="34" y="850"/>
                </a:lnTo>
                <a:lnTo>
                  <a:pt x="34" y="850"/>
                </a:lnTo>
                <a:lnTo>
                  <a:pt x="34" y="812"/>
                </a:lnTo>
                <a:lnTo>
                  <a:pt x="38" y="774"/>
                </a:lnTo>
                <a:lnTo>
                  <a:pt x="38" y="774"/>
                </a:lnTo>
                <a:lnTo>
                  <a:pt x="16" y="750"/>
                </a:lnTo>
                <a:lnTo>
                  <a:pt x="0" y="728"/>
                </a:lnTo>
                <a:lnTo>
                  <a:pt x="0" y="728"/>
                </a:lnTo>
                <a:lnTo>
                  <a:pt x="10" y="674"/>
                </a:lnTo>
                <a:lnTo>
                  <a:pt x="24" y="618"/>
                </a:lnTo>
                <a:lnTo>
                  <a:pt x="40" y="564"/>
                </a:lnTo>
                <a:lnTo>
                  <a:pt x="60" y="512"/>
                </a:lnTo>
                <a:lnTo>
                  <a:pt x="60" y="512"/>
                </a:lnTo>
                <a:lnTo>
                  <a:pt x="116" y="494"/>
                </a:lnTo>
                <a:lnTo>
                  <a:pt x="116" y="494"/>
                </a:lnTo>
                <a:lnTo>
                  <a:pt x="136" y="452"/>
                </a:lnTo>
                <a:lnTo>
                  <a:pt x="160" y="414"/>
                </a:lnTo>
                <a:lnTo>
                  <a:pt x="186" y="376"/>
                </a:lnTo>
                <a:lnTo>
                  <a:pt x="214" y="338"/>
                </a:lnTo>
                <a:lnTo>
                  <a:pt x="212" y="324"/>
                </a:lnTo>
                <a:lnTo>
                  <a:pt x="266" y="264"/>
                </a:lnTo>
                <a:lnTo>
                  <a:pt x="280" y="266"/>
                </a:lnTo>
                <a:lnTo>
                  <a:pt x="280" y="266"/>
                </a:lnTo>
                <a:lnTo>
                  <a:pt x="322" y="226"/>
                </a:lnTo>
                <a:lnTo>
                  <a:pt x="322" y="226"/>
                </a:lnTo>
                <a:lnTo>
                  <a:pt x="328" y="178"/>
                </a:lnTo>
                <a:lnTo>
                  <a:pt x="328" y="178"/>
                </a:lnTo>
                <a:lnTo>
                  <a:pt x="362" y="152"/>
                </a:lnTo>
                <a:lnTo>
                  <a:pt x="398" y="128"/>
                </a:lnTo>
                <a:lnTo>
                  <a:pt x="398" y="128"/>
                </a:lnTo>
                <a:lnTo>
                  <a:pt x="436" y="146"/>
                </a:lnTo>
                <a:lnTo>
                  <a:pt x="436" y="146"/>
                </a:lnTo>
                <a:lnTo>
                  <a:pt x="490" y="116"/>
                </a:lnTo>
                <a:lnTo>
                  <a:pt x="546" y="92"/>
                </a:lnTo>
                <a:lnTo>
                  <a:pt x="546" y="92"/>
                </a:lnTo>
                <a:lnTo>
                  <a:pt x="566" y="52"/>
                </a:lnTo>
                <a:lnTo>
                  <a:pt x="566" y="52"/>
                </a:lnTo>
                <a:lnTo>
                  <a:pt x="594" y="42"/>
                </a:lnTo>
                <a:lnTo>
                  <a:pt x="628" y="32"/>
                </a:lnTo>
                <a:lnTo>
                  <a:pt x="660" y="24"/>
                </a:lnTo>
                <a:lnTo>
                  <a:pt x="692" y="18"/>
                </a:lnTo>
                <a:lnTo>
                  <a:pt x="692" y="18"/>
                </a:lnTo>
                <a:lnTo>
                  <a:pt x="718" y="44"/>
                </a:lnTo>
                <a:lnTo>
                  <a:pt x="718" y="44"/>
                </a:lnTo>
                <a:lnTo>
                  <a:pt x="772" y="36"/>
                </a:lnTo>
                <a:lnTo>
                  <a:pt x="778" y="26"/>
                </a:lnTo>
                <a:lnTo>
                  <a:pt x="778" y="26"/>
                </a:lnTo>
                <a:lnTo>
                  <a:pt x="810" y="24"/>
                </a:lnTo>
                <a:lnTo>
                  <a:pt x="816" y="34"/>
                </a:lnTo>
                <a:lnTo>
                  <a:pt x="816" y="34"/>
                </a:lnTo>
                <a:lnTo>
                  <a:pt x="850" y="32"/>
                </a:lnTo>
                <a:lnTo>
                  <a:pt x="850" y="32"/>
                </a:lnTo>
                <a:lnTo>
                  <a:pt x="890" y="34"/>
                </a:lnTo>
                <a:lnTo>
                  <a:pt x="928" y="36"/>
                </a:lnTo>
                <a:lnTo>
                  <a:pt x="928" y="36"/>
                </a:lnTo>
                <a:lnTo>
                  <a:pt x="952" y="16"/>
                </a:lnTo>
                <a:lnTo>
                  <a:pt x="972" y="0"/>
                </a:lnTo>
                <a:lnTo>
                  <a:pt x="972" y="0"/>
                </a:lnTo>
                <a:lnTo>
                  <a:pt x="1028" y="10"/>
                </a:lnTo>
                <a:lnTo>
                  <a:pt x="1082" y="22"/>
                </a:lnTo>
                <a:lnTo>
                  <a:pt x="1138" y="40"/>
                </a:lnTo>
                <a:lnTo>
                  <a:pt x="1188" y="60"/>
                </a:lnTo>
                <a:lnTo>
                  <a:pt x="1188" y="60"/>
                </a:lnTo>
                <a:lnTo>
                  <a:pt x="1208" y="114"/>
                </a:lnTo>
                <a:lnTo>
                  <a:pt x="1208" y="114"/>
                </a:lnTo>
                <a:lnTo>
                  <a:pt x="1248" y="136"/>
                </a:lnTo>
                <a:lnTo>
                  <a:pt x="1288" y="160"/>
                </a:lnTo>
                <a:lnTo>
                  <a:pt x="1326" y="184"/>
                </a:lnTo>
                <a:lnTo>
                  <a:pt x="1362" y="212"/>
                </a:lnTo>
                <a:lnTo>
                  <a:pt x="1378" y="210"/>
                </a:lnTo>
                <a:lnTo>
                  <a:pt x="1436" y="264"/>
                </a:lnTo>
                <a:lnTo>
                  <a:pt x="1436" y="280"/>
                </a:lnTo>
                <a:lnTo>
                  <a:pt x="1436" y="280"/>
                </a:lnTo>
                <a:lnTo>
                  <a:pt x="1474" y="322"/>
                </a:lnTo>
                <a:lnTo>
                  <a:pt x="1474" y="322"/>
                </a:lnTo>
                <a:lnTo>
                  <a:pt x="1524" y="326"/>
                </a:lnTo>
                <a:lnTo>
                  <a:pt x="1524" y="326"/>
                </a:lnTo>
                <a:lnTo>
                  <a:pt x="1550" y="362"/>
                </a:lnTo>
                <a:lnTo>
                  <a:pt x="1574" y="398"/>
                </a:lnTo>
                <a:lnTo>
                  <a:pt x="1574" y="398"/>
                </a:lnTo>
                <a:lnTo>
                  <a:pt x="1556" y="436"/>
                </a:lnTo>
                <a:lnTo>
                  <a:pt x="1556" y="436"/>
                </a:lnTo>
                <a:lnTo>
                  <a:pt x="1584" y="488"/>
                </a:lnTo>
                <a:lnTo>
                  <a:pt x="1610" y="544"/>
                </a:lnTo>
                <a:lnTo>
                  <a:pt x="1610" y="544"/>
                </a:lnTo>
                <a:lnTo>
                  <a:pt x="1650" y="566"/>
                </a:lnTo>
                <a:lnTo>
                  <a:pt x="1650" y="566"/>
                </a:lnTo>
                <a:lnTo>
                  <a:pt x="1658" y="594"/>
                </a:lnTo>
                <a:lnTo>
                  <a:pt x="1668" y="626"/>
                </a:lnTo>
                <a:lnTo>
                  <a:pt x="1678" y="660"/>
                </a:lnTo>
                <a:lnTo>
                  <a:pt x="1684" y="692"/>
                </a:lnTo>
                <a:lnTo>
                  <a:pt x="1684" y="692"/>
                </a:lnTo>
                <a:lnTo>
                  <a:pt x="1658" y="716"/>
                </a:lnTo>
                <a:lnTo>
                  <a:pt x="1658" y="716"/>
                </a:lnTo>
                <a:lnTo>
                  <a:pt x="1664" y="770"/>
                </a:lnTo>
                <a:lnTo>
                  <a:pt x="1674" y="776"/>
                </a:lnTo>
                <a:lnTo>
                  <a:pt x="1674" y="776"/>
                </a:lnTo>
                <a:lnTo>
                  <a:pt x="1676" y="810"/>
                </a:lnTo>
                <a:lnTo>
                  <a:pt x="1668" y="816"/>
                </a:lnTo>
                <a:lnTo>
                  <a:pt x="1668" y="816"/>
                </a:lnTo>
                <a:lnTo>
                  <a:pt x="1668" y="850"/>
                </a:lnTo>
                <a:lnTo>
                  <a:pt x="1668" y="850"/>
                </a:lnTo>
                <a:lnTo>
                  <a:pt x="1668" y="888"/>
                </a:lnTo>
                <a:lnTo>
                  <a:pt x="1664" y="926"/>
                </a:lnTo>
                <a:lnTo>
                  <a:pt x="1664" y="926"/>
                </a:lnTo>
                <a:lnTo>
                  <a:pt x="1686" y="952"/>
                </a:lnTo>
                <a:lnTo>
                  <a:pt x="1702" y="972"/>
                </a:lnTo>
                <a:lnTo>
                  <a:pt x="1702" y="972"/>
                </a:lnTo>
                <a:close/>
                <a:moveTo>
                  <a:pt x="1656" y="850"/>
                </a:moveTo>
                <a:lnTo>
                  <a:pt x="1656" y="850"/>
                </a:lnTo>
                <a:lnTo>
                  <a:pt x="1656" y="808"/>
                </a:lnTo>
                <a:lnTo>
                  <a:pt x="1652" y="768"/>
                </a:lnTo>
                <a:lnTo>
                  <a:pt x="1646" y="728"/>
                </a:lnTo>
                <a:lnTo>
                  <a:pt x="1640" y="688"/>
                </a:lnTo>
                <a:lnTo>
                  <a:pt x="1630" y="650"/>
                </a:lnTo>
                <a:lnTo>
                  <a:pt x="1620" y="610"/>
                </a:lnTo>
                <a:lnTo>
                  <a:pt x="1608" y="574"/>
                </a:lnTo>
                <a:lnTo>
                  <a:pt x="1592" y="536"/>
                </a:lnTo>
                <a:lnTo>
                  <a:pt x="1576" y="502"/>
                </a:lnTo>
                <a:lnTo>
                  <a:pt x="1558" y="466"/>
                </a:lnTo>
                <a:lnTo>
                  <a:pt x="1540" y="432"/>
                </a:lnTo>
                <a:lnTo>
                  <a:pt x="1518" y="400"/>
                </a:lnTo>
                <a:lnTo>
                  <a:pt x="1496" y="368"/>
                </a:lnTo>
                <a:lnTo>
                  <a:pt x="1472" y="338"/>
                </a:lnTo>
                <a:lnTo>
                  <a:pt x="1446" y="308"/>
                </a:lnTo>
                <a:lnTo>
                  <a:pt x="1420" y="280"/>
                </a:lnTo>
                <a:lnTo>
                  <a:pt x="1392" y="254"/>
                </a:lnTo>
                <a:lnTo>
                  <a:pt x="1362" y="228"/>
                </a:lnTo>
                <a:lnTo>
                  <a:pt x="1332" y="206"/>
                </a:lnTo>
                <a:lnTo>
                  <a:pt x="1300" y="182"/>
                </a:lnTo>
                <a:lnTo>
                  <a:pt x="1268" y="162"/>
                </a:lnTo>
                <a:lnTo>
                  <a:pt x="1234" y="142"/>
                </a:lnTo>
                <a:lnTo>
                  <a:pt x="1200" y="124"/>
                </a:lnTo>
                <a:lnTo>
                  <a:pt x="1164" y="108"/>
                </a:lnTo>
                <a:lnTo>
                  <a:pt x="1128" y="94"/>
                </a:lnTo>
                <a:lnTo>
                  <a:pt x="1090" y="82"/>
                </a:lnTo>
                <a:lnTo>
                  <a:pt x="1052" y="70"/>
                </a:lnTo>
                <a:lnTo>
                  <a:pt x="1012" y="62"/>
                </a:lnTo>
                <a:lnTo>
                  <a:pt x="974" y="54"/>
                </a:lnTo>
                <a:lnTo>
                  <a:pt x="934" y="48"/>
                </a:lnTo>
                <a:lnTo>
                  <a:pt x="892" y="46"/>
                </a:lnTo>
                <a:lnTo>
                  <a:pt x="850" y="44"/>
                </a:lnTo>
                <a:lnTo>
                  <a:pt x="850" y="44"/>
                </a:lnTo>
                <a:lnTo>
                  <a:pt x="810" y="46"/>
                </a:lnTo>
                <a:lnTo>
                  <a:pt x="768" y="48"/>
                </a:lnTo>
                <a:lnTo>
                  <a:pt x="728" y="54"/>
                </a:lnTo>
                <a:lnTo>
                  <a:pt x="688" y="62"/>
                </a:lnTo>
                <a:lnTo>
                  <a:pt x="650" y="70"/>
                </a:lnTo>
                <a:lnTo>
                  <a:pt x="612" y="82"/>
                </a:lnTo>
                <a:lnTo>
                  <a:pt x="574" y="94"/>
                </a:lnTo>
                <a:lnTo>
                  <a:pt x="538" y="108"/>
                </a:lnTo>
                <a:lnTo>
                  <a:pt x="502" y="124"/>
                </a:lnTo>
                <a:lnTo>
                  <a:pt x="468" y="142"/>
                </a:lnTo>
                <a:lnTo>
                  <a:pt x="434" y="162"/>
                </a:lnTo>
                <a:lnTo>
                  <a:pt x="400" y="182"/>
                </a:lnTo>
                <a:lnTo>
                  <a:pt x="370" y="206"/>
                </a:lnTo>
                <a:lnTo>
                  <a:pt x="338" y="228"/>
                </a:lnTo>
                <a:lnTo>
                  <a:pt x="310" y="254"/>
                </a:lnTo>
                <a:lnTo>
                  <a:pt x="282" y="280"/>
                </a:lnTo>
                <a:lnTo>
                  <a:pt x="256" y="308"/>
                </a:lnTo>
                <a:lnTo>
                  <a:pt x="230" y="338"/>
                </a:lnTo>
                <a:lnTo>
                  <a:pt x="206" y="368"/>
                </a:lnTo>
                <a:lnTo>
                  <a:pt x="184" y="400"/>
                </a:lnTo>
                <a:lnTo>
                  <a:pt x="162" y="432"/>
                </a:lnTo>
                <a:lnTo>
                  <a:pt x="142" y="466"/>
                </a:lnTo>
                <a:lnTo>
                  <a:pt x="126" y="502"/>
                </a:lnTo>
                <a:lnTo>
                  <a:pt x="110" y="536"/>
                </a:lnTo>
                <a:lnTo>
                  <a:pt x="94" y="574"/>
                </a:lnTo>
                <a:lnTo>
                  <a:pt x="82" y="610"/>
                </a:lnTo>
                <a:lnTo>
                  <a:pt x="72" y="650"/>
                </a:lnTo>
                <a:lnTo>
                  <a:pt x="62" y="688"/>
                </a:lnTo>
                <a:lnTo>
                  <a:pt x="54" y="728"/>
                </a:lnTo>
                <a:lnTo>
                  <a:pt x="50" y="768"/>
                </a:lnTo>
                <a:lnTo>
                  <a:pt x="46" y="808"/>
                </a:lnTo>
                <a:lnTo>
                  <a:pt x="46" y="850"/>
                </a:lnTo>
                <a:lnTo>
                  <a:pt x="46" y="850"/>
                </a:lnTo>
                <a:lnTo>
                  <a:pt x="46" y="892"/>
                </a:lnTo>
                <a:lnTo>
                  <a:pt x="50" y="932"/>
                </a:lnTo>
                <a:lnTo>
                  <a:pt x="54" y="972"/>
                </a:lnTo>
                <a:lnTo>
                  <a:pt x="62" y="1013"/>
                </a:lnTo>
                <a:lnTo>
                  <a:pt x="72" y="1053"/>
                </a:lnTo>
                <a:lnTo>
                  <a:pt x="82" y="1091"/>
                </a:lnTo>
                <a:lnTo>
                  <a:pt x="94" y="1127"/>
                </a:lnTo>
                <a:lnTo>
                  <a:pt x="110" y="1165"/>
                </a:lnTo>
                <a:lnTo>
                  <a:pt x="126" y="1199"/>
                </a:lnTo>
                <a:lnTo>
                  <a:pt x="142" y="1235"/>
                </a:lnTo>
                <a:lnTo>
                  <a:pt x="162" y="1269"/>
                </a:lnTo>
                <a:lnTo>
                  <a:pt x="184" y="1301"/>
                </a:lnTo>
                <a:lnTo>
                  <a:pt x="206" y="1333"/>
                </a:lnTo>
                <a:lnTo>
                  <a:pt x="230" y="1363"/>
                </a:lnTo>
                <a:lnTo>
                  <a:pt x="256" y="1393"/>
                </a:lnTo>
                <a:lnTo>
                  <a:pt x="282" y="1421"/>
                </a:lnTo>
                <a:lnTo>
                  <a:pt x="310" y="1447"/>
                </a:lnTo>
                <a:lnTo>
                  <a:pt x="338" y="1473"/>
                </a:lnTo>
                <a:lnTo>
                  <a:pt x="370" y="1497"/>
                </a:lnTo>
                <a:lnTo>
                  <a:pt x="400" y="1519"/>
                </a:lnTo>
                <a:lnTo>
                  <a:pt x="434" y="1539"/>
                </a:lnTo>
                <a:lnTo>
                  <a:pt x="468" y="1559"/>
                </a:lnTo>
                <a:lnTo>
                  <a:pt x="502" y="1577"/>
                </a:lnTo>
                <a:lnTo>
                  <a:pt x="538" y="1593"/>
                </a:lnTo>
                <a:lnTo>
                  <a:pt x="574" y="1607"/>
                </a:lnTo>
                <a:lnTo>
                  <a:pt x="612" y="1621"/>
                </a:lnTo>
                <a:lnTo>
                  <a:pt x="650" y="1631"/>
                </a:lnTo>
                <a:lnTo>
                  <a:pt x="688" y="1639"/>
                </a:lnTo>
                <a:lnTo>
                  <a:pt x="728" y="1647"/>
                </a:lnTo>
                <a:lnTo>
                  <a:pt x="768" y="1653"/>
                </a:lnTo>
                <a:lnTo>
                  <a:pt x="810" y="1655"/>
                </a:lnTo>
                <a:lnTo>
                  <a:pt x="850" y="1657"/>
                </a:lnTo>
                <a:lnTo>
                  <a:pt x="850" y="1657"/>
                </a:lnTo>
                <a:lnTo>
                  <a:pt x="892" y="1655"/>
                </a:lnTo>
                <a:lnTo>
                  <a:pt x="934" y="1653"/>
                </a:lnTo>
                <a:lnTo>
                  <a:pt x="974" y="1647"/>
                </a:lnTo>
                <a:lnTo>
                  <a:pt x="1012" y="1639"/>
                </a:lnTo>
                <a:lnTo>
                  <a:pt x="1052" y="1631"/>
                </a:lnTo>
                <a:lnTo>
                  <a:pt x="1090" y="1621"/>
                </a:lnTo>
                <a:lnTo>
                  <a:pt x="1128" y="1607"/>
                </a:lnTo>
                <a:lnTo>
                  <a:pt x="1164" y="1593"/>
                </a:lnTo>
                <a:lnTo>
                  <a:pt x="1200" y="1577"/>
                </a:lnTo>
                <a:lnTo>
                  <a:pt x="1234" y="1559"/>
                </a:lnTo>
                <a:lnTo>
                  <a:pt x="1268" y="1539"/>
                </a:lnTo>
                <a:lnTo>
                  <a:pt x="1300" y="1519"/>
                </a:lnTo>
                <a:lnTo>
                  <a:pt x="1332" y="1497"/>
                </a:lnTo>
                <a:lnTo>
                  <a:pt x="1362" y="1473"/>
                </a:lnTo>
                <a:lnTo>
                  <a:pt x="1392" y="1447"/>
                </a:lnTo>
                <a:lnTo>
                  <a:pt x="1420" y="1421"/>
                </a:lnTo>
                <a:lnTo>
                  <a:pt x="1446" y="1393"/>
                </a:lnTo>
                <a:lnTo>
                  <a:pt x="1472" y="1363"/>
                </a:lnTo>
                <a:lnTo>
                  <a:pt x="1496" y="1333"/>
                </a:lnTo>
                <a:lnTo>
                  <a:pt x="1518" y="1301"/>
                </a:lnTo>
                <a:lnTo>
                  <a:pt x="1540" y="1269"/>
                </a:lnTo>
                <a:lnTo>
                  <a:pt x="1558" y="1235"/>
                </a:lnTo>
                <a:lnTo>
                  <a:pt x="1576" y="1199"/>
                </a:lnTo>
                <a:lnTo>
                  <a:pt x="1592" y="1165"/>
                </a:lnTo>
                <a:lnTo>
                  <a:pt x="1608" y="1127"/>
                </a:lnTo>
                <a:lnTo>
                  <a:pt x="1620" y="1091"/>
                </a:lnTo>
                <a:lnTo>
                  <a:pt x="1630" y="1053"/>
                </a:lnTo>
                <a:lnTo>
                  <a:pt x="1640" y="1013"/>
                </a:lnTo>
                <a:lnTo>
                  <a:pt x="1646" y="972"/>
                </a:lnTo>
                <a:lnTo>
                  <a:pt x="1652" y="932"/>
                </a:lnTo>
                <a:lnTo>
                  <a:pt x="1656" y="892"/>
                </a:lnTo>
                <a:lnTo>
                  <a:pt x="1656" y="850"/>
                </a:lnTo>
                <a:lnTo>
                  <a:pt x="1656" y="850"/>
                </a:lnTo>
                <a:close/>
                <a:moveTo>
                  <a:pt x="1432" y="1205"/>
                </a:moveTo>
                <a:lnTo>
                  <a:pt x="1432" y="1205"/>
                </a:lnTo>
                <a:lnTo>
                  <a:pt x="1426" y="1199"/>
                </a:lnTo>
                <a:lnTo>
                  <a:pt x="1426" y="1199"/>
                </a:lnTo>
                <a:lnTo>
                  <a:pt x="1424" y="1201"/>
                </a:lnTo>
                <a:lnTo>
                  <a:pt x="1424" y="1201"/>
                </a:lnTo>
                <a:lnTo>
                  <a:pt x="1420" y="1207"/>
                </a:lnTo>
                <a:lnTo>
                  <a:pt x="1420" y="1207"/>
                </a:lnTo>
                <a:lnTo>
                  <a:pt x="1414" y="1217"/>
                </a:lnTo>
                <a:lnTo>
                  <a:pt x="1414" y="1217"/>
                </a:lnTo>
                <a:lnTo>
                  <a:pt x="1428" y="1241"/>
                </a:lnTo>
                <a:lnTo>
                  <a:pt x="1428" y="1241"/>
                </a:lnTo>
                <a:lnTo>
                  <a:pt x="1440" y="1267"/>
                </a:lnTo>
                <a:lnTo>
                  <a:pt x="1440" y="1267"/>
                </a:lnTo>
                <a:lnTo>
                  <a:pt x="1448" y="1257"/>
                </a:lnTo>
                <a:lnTo>
                  <a:pt x="1448" y="1257"/>
                </a:lnTo>
                <a:lnTo>
                  <a:pt x="1452" y="1249"/>
                </a:lnTo>
                <a:lnTo>
                  <a:pt x="1452" y="1249"/>
                </a:lnTo>
                <a:lnTo>
                  <a:pt x="1454" y="1247"/>
                </a:lnTo>
                <a:lnTo>
                  <a:pt x="1454" y="1247"/>
                </a:lnTo>
                <a:lnTo>
                  <a:pt x="1442" y="1221"/>
                </a:lnTo>
                <a:lnTo>
                  <a:pt x="1442" y="1221"/>
                </a:lnTo>
                <a:lnTo>
                  <a:pt x="1432" y="1205"/>
                </a:lnTo>
                <a:lnTo>
                  <a:pt x="1432" y="1205"/>
                </a:lnTo>
                <a:close/>
                <a:moveTo>
                  <a:pt x="1476" y="1195"/>
                </a:moveTo>
                <a:lnTo>
                  <a:pt x="1476" y="1195"/>
                </a:lnTo>
                <a:lnTo>
                  <a:pt x="1466" y="1179"/>
                </a:lnTo>
                <a:lnTo>
                  <a:pt x="1466" y="1179"/>
                </a:lnTo>
                <a:lnTo>
                  <a:pt x="1450" y="1155"/>
                </a:lnTo>
                <a:lnTo>
                  <a:pt x="1450" y="1155"/>
                </a:lnTo>
                <a:lnTo>
                  <a:pt x="1446" y="1165"/>
                </a:lnTo>
                <a:lnTo>
                  <a:pt x="1446" y="1165"/>
                </a:lnTo>
                <a:lnTo>
                  <a:pt x="1440" y="1175"/>
                </a:lnTo>
                <a:lnTo>
                  <a:pt x="1440" y="1175"/>
                </a:lnTo>
                <a:lnTo>
                  <a:pt x="1454" y="1199"/>
                </a:lnTo>
                <a:lnTo>
                  <a:pt x="1454" y="1199"/>
                </a:lnTo>
                <a:lnTo>
                  <a:pt x="1470" y="1223"/>
                </a:lnTo>
                <a:lnTo>
                  <a:pt x="1482" y="1201"/>
                </a:lnTo>
                <a:lnTo>
                  <a:pt x="1482" y="1201"/>
                </a:lnTo>
                <a:lnTo>
                  <a:pt x="1476" y="1195"/>
                </a:lnTo>
                <a:lnTo>
                  <a:pt x="1476" y="1195"/>
                </a:lnTo>
                <a:close/>
                <a:moveTo>
                  <a:pt x="1374" y="1347"/>
                </a:moveTo>
                <a:lnTo>
                  <a:pt x="1374" y="1347"/>
                </a:lnTo>
                <a:lnTo>
                  <a:pt x="1384" y="1339"/>
                </a:lnTo>
                <a:lnTo>
                  <a:pt x="1384" y="1339"/>
                </a:lnTo>
                <a:lnTo>
                  <a:pt x="1388" y="1333"/>
                </a:lnTo>
                <a:lnTo>
                  <a:pt x="1388" y="1333"/>
                </a:lnTo>
                <a:lnTo>
                  <a:pt x="1392" y="1329"/>
                </a:lnTo>
                <a:lnTo>
                  <a:pt x="1392" y="1329"/>
                </a:lnTo>
                <a:lnTo>
                  <a:pt x="1382" y="1303"/>
                </a:lnTo>
                <a:lnTo>
                  <a:pt x="1382" y="1303"/>
                </a:lnTo>
                <a:lnTo>
                  <a:pt x="1374" y="1285"/>
                </a:lnTo>
                <a:lnTo>
                  <a:pt x="1374" y="1285"/>
                </a:lnTo>
                <a:lnTo>
                  <a:pt x="1370" y="1277"/>
                </a:lnTo>
                <a:lnTo>
                  <a:pt x="1370" y="1277"/>
                </a:lnTo>
                <a:lnTo>
                  <a:pt x="1368" y="1281"/>
                </a:lnTo>
                <a:lnTo>
                  <a:pt x="1368" y="1281"/>
                </a:lnTo>
                <a:lnTo>
                  <a:pt x="1364" y="1287"/>
                </a:lnTo>
                <a:lnTo>
                  <a:pt x="1364" y="1287"/>
                </a:lnTo>
                <a:lnTo>
                  <a:pt x="1356" y="1295"/>
                </a:lnTo>
                <a:lnTo>
                  <a:pt x="1356" y="1295"/>
                </a:lnTo>
                <a:lnTo>
                  <a:pt x="1366" y="1321"/>
                </a:lnTo>
                <a:lnTo>
                  <a:pt x="1366" y="1321"/>
                </a:lnTo>
                <a:lnTo>
                  <a:pt x="1374" y="1347"/>
                </a:lnTo>
                <a:lnTo>
                  <a:pt x="1374" y="1347"/>
                </a:lnTo>
                <a:close/>
                <a:moveTo>
                  <a:pt x="1502" y="1019"/>
                </a:moveTo>
                <a:lnTo>
                  <a:pt x="1496" y="1041"/>
                </a:lnTo>
                <a:lnTo>
                  <a:pt x="1496" y="1041"/>
                </a:lnTo>
                <a:lnTo>
                  <a:pt x="1502" y="1047"/>
                </a:lnTo>
                <a:lnTo>
                  <a:pt x="1502" y="1047"/>
                </a:lnTo>
                <a:lnTo>
                  <a:pt x="1516" y="1061"/>
                </a:lnTo>
                <a:lnTo>
                  <a:pt x="1516" y="1061"/>
                </a:lnTo>
                <a:lnTo>
                  <a:pt x="1534" y="1081"/>
                </a:lnTo>
                <a:lnTo>
                  <a:pt x="1534" y="1081"/>
                </a:lnTo>
                <a:lnTo>
                  <a:pt x="1538" y="1069"/>
                </a:lnTo>
                <a:lnTo>
                  <a:pt x="1538" y="1069"/>
                </a:lnTo>
                <a:lnTo>
                  <a:pt x="1542" y="1061"/>
                </a:lnTo>
                <a:lnTo>
                  <a:pt x="1542" y="1061"/>
                </a:lnTo>
                <a:lnTo>
                  <a:pt x="1542" y="1057"/>
                </a:lnTo>
                <a:lnTo>
                  <a:pt x="1542" y="1057"/>
                </a:lnTo>
                <a:lnTo>
                  <a:pt x="1522" y="1039"/>
                </a:lnTo>
                <a:lnTo>
                  <a:pt x="1522" y="1039"/>
                </a:lnTo>
                <a:lnTo>
                  <a:pt x="1502" y="1019"/>
                </a:lnTo>
                <a:lnTo>
                  <a:pt x="1502" y="1019"/>
                </a:lnTo>
                <a:close/>
                <a:moveTo>
                  <a:pt x="1568" y="924"/>
                </a:moveTo>
                <a:lnTo>
                  <a:pt x="1568" y="924"/>
                </a:lnTo>
                <a:lnTo>
                  <a:pt x="1570" y="916"/>
                </a:lnTo>
                <a:lnTo>
                  <a:pt x="1570" y="916"/>
                </a:lnTo>
                <a:lnTo>
                  <a:pt x="1570" y="904"/>
                </a:lnTo>
                <a:lnTo>
                  <a:pt x="1570" y="904"/>
                </a:lnTo>
                <a:lnTo>
                  <a:pt x="1546" y="888"/>
                </a:lnTo>
                <a:lnTo>
                  <a:pt x="1546" y="888"/>
                </a:lnTo>
                <a:lnTo>
                  <a:pt x="1530" y="878"/>
                </a:lnTo>
                <a:lnTo>
                  <a:pt x="1530" y="878"/>
                </a:lnTo>
                <a:lnTo>
                  <a:pt x="1522" y="874"/>
                </a:lnTo>
                <a:lnTo>
                  <a:pt x="1522" y="874"/>
                </a:lnTo>
                <a:lnTo>
                  <a:pt x="1522" y="886"/>
                </a:lnTo>
                <a:lnTo>
                  <a:pt x="1522" y="886"/>
                </a:lnTo>
                <a:lnTo>
                  <a:pt x="1522" y="898"/>
                </a:lnTo>
                <a:lnTo>
                  <a:pt x="1522" y="898"/>
                </a:lnTo>
                <a:lnTo>
                  <a:pt x="1544" y="912"/>
                </a:lnTo>
                <a:lnTo>
                  <a:pt x="1544" y="912"/>
                </a:lnTo>
                <a:lnTo>
                  <a:pt x="1562" y="922"/>
                </a:lnTo>
                <a:lnTo>
                  <a:pt x="1562" y="922"/>
                </a:lnTo>
                <a:lnTo>
                  <a:pt x="1568" y="928"/>
                </a:lnTo>
                <a:lnTo>
                  <a:pt x="1568" y="928"/>
                </a:lnTo>
                <a:lnTo>
                  <a:pt x="1568" y="924"/>
                </a:lnTo>
                <a:lnTo>
                  <a:pt x="1568" y="924"/>
                </a:lnTo>
                <a:close/>
                <a:moveTo>
                  <a:pt x="1348" y="1341"/>
                </a:moveTo>
                <a:lnTo>
                  <a:pt x="1348" y="1341"/>
                </a:lnTo>
                <a:lnTo>
                  <a:pt x="1338" y="1313"/>
                </a:lnTo>
                <a:lnTo>
                  <a:pt x="1338" y="1313"/>
                </a:lnTo>
                <a:lnTo>
                  <a:pt x="1330" y="1321"/>
                </a:lnTo>
                <a:lnTo>
                  <a:pt x="1330" y="1321"/>
                </a:lnTo>
                <a:lnTo>
                  <a:pt x="1322" y="1331"/>
                </a:lnTo>
                <a:lnTo>
                  <a:pt x="1322" y="1331"/>
                </a:lnTo>
                <a:lnTo>
                  <a:pt x="1330" y="1357"/>
                </a:lnTo>
                <a:lnTo>
                  <a:pt x="1330" y="1357"/>
                </a:lnTo>
                <a:lnTo>
                  <a:pt x="1338" y="1383"/>
                </a:lnTo>
                <a:lnTo>
                  <a:pt x="1356" y="1367"/>
                </a:lnTo>
                <a:lnTo>
                  <a:pt x="1356" y="1367"/>
                </a:lnTo>
                <a:lnTo>
                  <a:pt x="1354" y="1359"/>
                </a:lnTo>
                <a:lnTo>
                  <a:pt x="1354" y="1359"/>
                </a:lnTo>
                <a:lnTo>
                  <a:pt x="1348" y="1341"/>
                </a:lnTo>
                <a:lnTo>
                  <a:pt x="1348" y="1341"/>
                </a:lnTo>
                <a:close/>
                <a:moveTo>
                  <a:pt x="1516" y="1211"/>
                </a:moveTo>
                <a:lnTo>
                  <a:pt x="1516" y="1211"/>
                </a:lnTo>
                <a:lnTo>
                  <a:pt x="1512" y="1219"/>
                </a:lnTo>
                <a:lnTo>
                  <a:pt x="1512" y="1219"/>
                </a:lnTo>
                <a:lnTo>
                  <a:pt x="1496" y="1247"/>
                </a:lnTo>
                <a:lnTo>
                  <a:pt x="1496" y="1247"/>
                </a:lnTo>
                <a:lnTo>
                  <a:pt x="1480" y="1271"/>
                </a:lnTo>
                <a:lnTo>
                  <a:pt x="1480" y="1271"/>
                </a:lnTo>
                <a:lnTo>
                  <a:pt x="1474" y="1281"/>
                </a:lnTo>
                <a:lnTo>
                  <a:pt x="1474" y="1281"/>
                </a:lnTo>
                <a:lnTo>
                  <a:pt x="1472" y="1283"/>
                </a:lnTo>
                <a:lnTo>
                  <a:pt x="1480" y="1289"/>
                </a:lnTo>
                <a:lnTo>
                  <a:pt x="1480" y="1289"/>
                </a:lnTo>
                <a:lnTo>
                  <a:pt x="1482" y="1285"/>
                </a:lnTo>
                <a:lnTo>
                  <a:pt x="1482" y="1285"/>
                </a:lnTo>
                <a:lnTo>
                  <a:pt x="1488" y="1277"/>
                </a:lnTo>
                <a:lnTo>
                  <a:pt x="1488" y="1277"/>
                </a:lnTo>
                <a:lnTo>
                  <a:pt x="1506" y="1251"/>
                </a:lnTo>
                <a:lnTo>
                  <a:pt x="1506" y="1251"/>
                </a:lnTo>
                <a:lnTo>
                  <a:pt x="1520" y="1225"/>
                </a:lnTo>
                <a:lnTo>
                  <a:pt x="1520" y="1225"/>
                </a:lnTo>
                <a:lnTo>
                  <a:pt x="1526" y="1217"/>
                </a:lnTo>
                <a:lnTo>
                  <a:pt x="1526" y="1217"/>
                </a:lnTo>
                <a:lnTo>
                  <a:pt x="1528" y="1213"/>
                </a:lnTo>
                <a:lnTo>
                  <a:pt x="1518" y="1207"/>
                </a:lnTo>
                <a:lnTo>
                  <a:pt x="1518" y="1207"/>
                </a:lnTo>
                <a:lnTo>
                  <a:pt x="1516" y="1211"/>
                </a:lnTo>
                <a:lnTo>
                  <a:pt x="1516" y="1211"/>
                </a:lnTo>
                <a:close/>
                <a:moveTo>
                  <a:pt x="1082" y="1483"/>
                </a:moveTo>
                <a:lnTo>
                  <a:pt x="1082" y="1483"/>
                </a:lnTo>
                <a:lnTo>
                  <a:pt x="1078" y="1483"/>
                </a:lnTo>
                <a:lnTo>
                  <a:pt x="1078" y="1483"/>
                </a:lnTo>
                <a:lnTo>
                  <a:pt x="1074" y="1511"/>
                </a:lnTo>
                <a:lnTo>
                  <a:pt x="1074" y="1511"/>
                </a:lnTo>
                <a:lnTo>
                  <a:pt x="1070" y="1539"/>
                </a:lnTo>
                <a:lnTo>
                  <a:pt x="1092" y="1531"/>
                </a:lnTo>
                <a:lnTo>
                  <a:pt x="1092" y="1531"/>
                </a:lnTo>
                <a:lnTo>
                  <a:pt x="1096" y="1503"/>
                </a:lnTo>
                <a:lnTo>
                  <a:pt x="1096" y="1503"/>
                </a:lnTo>
                <a:lnTo>
                  <a:pt x="1100" y="1475"/>
                </a:lnTo>
                <a:lnTo>
                  <a:pt x="1100" y="1475"/>
                </a:lnTo>
                <a:lnTo>
                  <a:pt x="1090" y="1479"/>
                </a:lnTo>
                <a:lnTo>
                  <a:pt x="1090" y="1479"/>
                </a:lnTo>
                <a:lnTo>
                  <a:pt x="1082" y="1483"/>
                </a:lnTo>
                <a:lnTo>
                  <a:pt x="1082" y="1483"/>
                </a:lnTo>
                <a:close/>
                <a:moveTo>
                  <a:pt x="1520" y="924"/>
                </a:moveTo>
                <a:lnTo>
                  <a:pt x="1516" y="946"/>
                </a:lnTo>
                <a:lnTo>
                  <a:pt x="1516" y="946"/>
                </a:lnTo>
                <a:lnTo>
                  <a:pt x="1524" y="950"/>
                </a:lnTo>
                <a:lnTo>
                  <a:pt x="1524" y="950"/>
                </a:lnTo>
                <a:lnTo>
                  <a:pt x="1538" y="962"/>
                </a:lnTo>
                <a:lnTo>
                  <a:pt x="1538" y="962"/>
                </a:lnTo>
                <a:lnTo>
                  <a:pt x="1560" y="980"/>
                </a:lnTo>
                <a:lnTo>
                  <a:pt x="1560" y="980"/>
                </a:lnTo>
                <a:lnTo>
                  <a:pt x="1562" y="968"/>
                </a:lnTo>
                <a:lnTo>
                  <a:pt x="1562" y="968"/>
                </a:lnTo>
                <a:lnTo>
                  <a:pt x="1564" y="958"/>
                </a:lnTo>
                <a:lnTo>
                  <a:pt x="1564" y="958"/>
                </a:lnTo>
                <a:lnTo>
                  <a:pt x="1564" y="956"/>
                </a:lnTo>
                <a:lnTo>
                  <a:pt x="1564" y="956"/>
                </a:lnTo>
                <a:lnTo>
                  <a:pt x="1542" y="938"/>
                </a:lnTo>
                <a:lnTo>
                  <a:pt x="1542" y="938"/>
                </a:lnTo>
                <a:lnTo>
                  <a:pt x="1520" y="924"/>
                </a:lnTo>
                <a:lnTo>
                  <a:pt x="1520" y="924"/>
                </a:lnTo>
                <a:close/>
                <a:moveTo>
                  <a:pt x="1306" y="1357"/>
                </a:moveTo>
                <a:lnTo>
                  <a:pt x="1306" y="1357"/>
                </a:lnTo>
                <a:lnTo>
                  <a:pt x="1304" y="1347"/>
                </a:lnTo>
                <a:lnTo>
                  <a:pt x="1304" y="1347"/>
                </a:lnTo>
                <a:lnTo>
                  <a:pt x="1302" y="1351"/>
                </a:lnTo>
                <a:lnTo>
                  <a:pt x="1302" y="1351"/>
                </a:lnTo>
                <a:lnTo>
                  <a:pt x="1296" y="1355"/>
                </a:lnTo>
                <a:lnTo>
                  <a:pt x="1296" y="1355"/>
                </a:lnTo>
                <a:lnTo>
                  <a:pt x="1286" y="1363"/>
                </a:lnTo>
                <a:lnTo>
                  <a:pt x="1286" y="1363"/>
                </a:lnTo>
                <a:lnTo>
                  <a:pt x="1288" y="1371"/>
                </a:lnTo>
                <a:lnTo>
                  <a:pt x="1288" y="1371"/>
                </a:lnTo>
                <a:lnTo>
                  <a:pt x="1292" y="1391"/>
                </a:lnTo>
                <a:lnTo>
                  <a:pt x="1292" y="1391"/>
                </a:lnTo>
                <a:lnTo>
                  <a:pt x="1298" y="1417"/>
                </a:lnTo>
                <a:lnTo>
                  <a:pt x="1298" y="1417"/>
                </a:lnTo>
                <a:lnTo>
                  <a:pt x="1308" y="1409"/>
                </a:lnTo>
                <a:lnTo>
                  <a:pt x="1308" y="1409"/>
                </a:lnTo>
                <a:lnTo>
                  <a:pt x="1314" y="1405"/>
                </a:lnTo>
                <a:lnTo>
                  <a:pt x="1314" y="1405"/>
                </a:lnTo>
                <a:lnTo>
                  <a:pt x="1316" y="1401"/>
                </a:lnTo>
                <a:lnTo>
                  <a:pt x="1316" y="1401"/>
                </a:lnTo>
                <a:lnTo>
                  <a:pt x="1310" y="1375"/>
                </a:lnTo>
                <a:lnTo>
                  <a:pt x="1310" y="1375"/>
                </a:lnTo>
                <a:lnTo>
                  <a:pt x="1306" y="1357"/>
                </a:lnTo>
                <a:lnTo>
                  <a:pt x="1306" y="1357"/>
                </a:lnTo>
                <a:close/>
                <a:moveTo>
                  <a:pt x="994" y="1551"/>
                </a:moveTo>
                <a:lnTo>
                  <a:pt x="994" y="1551"/>
                </a:lnTo>
                <a:lnTo>
                  <a:pt x="1000" y="1531"/>
                </a:lnTo>
                <a:lnTo>
                  <a:pt x="1000" y="1531"/>
                </a:lnTo>
                <a:lnTo>
                  <a:pt x="1008" y="1505"/>
                </a:lnTo>
                <a:lnTo>
                  <a:pt x="1008" y="1505"/>
                </a:lnTo>
                <a:lnTo>
                  <a:pt x="996" y="1507"/>
                </a:lnTo>
                <a:lnTo>
                  <a:pt x="996" y="1507"/>
                </a:lnTo>
                <a:lnTo>
                  <a:pt x="988" y="1509"/>
                </a:lnTo>
                <a:lnTo>
                  <a:pt x="988" y="1509"/>
                </a:lnTo>
                <a:lnTo>
                  <a:pt x="984" y="1511"/>
                </a:lnTo>
                <a:lnTo>
                  <a:pt x="984" y="1511"/>
                </a:lnTo>
                <a:lnTo>
                  <a:pt x="976" y="1537"/>
                </a:lnTo>
                <a:lnTo>
                  <a:pt x="976" y="1537"/>
                </a:lnTo>
                <a:lnTo>
                  <a:pt x="968" y="1563"/>
                </a:lnTo>
                <a:lnTo>
                  <a:pt x="992" y="1559"/>
                </a:lnTo>
                <a:lnTo>
                  <a:pt x="992" y="1559"/>
                </a:lnTo>
                <a:lnTo>
                  <a:pt x="994" y="1551"/>
                </a:lnTo>
                <a:lnTo>
                  <a:pt x="994" y="1551"/>
                </a:lnTo>
                <a:close/>
                <a:moveTo>
                  <a:pt x="1074" y="1575"/>
                </a:moveTo>
                <a:lnTo>
                  <a:pt x="1074" y="1575"/>
                </a:lnTo>
                <a:lnTo>
                  <a:pt x="1064" y="1577"/>
                </a:lnTo>
                <a:lnTo>
                  <a:pt x="1064" y="1577"/>
                </a:lnTo>
                <a:lnTo>
                  <a:pt x="1050" y="1581"/>
                </a:lnTo>
                <a:lnTo>
                  <a:pt x="1050" y="1581"/>
                </a:lnTo>
                <a:lnTo>
                  <a:pt x="1034" y="1585"/>
                </a:lnTo>
                <a:lnTo>
                  <a:pt x="1034" y="1585"/>
                </a:lnTo>
                <a:lnTo>
                  <a:pt x="1006" y="1593"/>
                </a:lnTo>
                <a:lnTo>
                  <a:pt x="1006" y="1593"/>
                </a:lnTo>
                <a:lnTo>
                  <a:pt x="996" y="1595"/>
                </a:lnTo>
                <a:lnTo>
                  <a:pt x="996" y="1595"/>
                </a:lnTo>
                <a:lnTo>
                  <a:pt x="992" y="1595"/>
                </a:lnTo>
                <a:lnTo>
                  <a:pt x="996" y="1615"/>
                </a:lnTo>
                <a:lnTo>
                  <a:pt x="996" y="1615"/>
                </a:lnTo>
                <a:lnTo>
                  <a:pt x="1000" y="1613"/>
                </a:lnTo>
                <a:lnTo>
                  <a:pt x="1000" y="1613"/>
                </a:lnTo>
                <a:lnTo>
                  <a:pt x="1010" y="1611"/>
                </a:lnTo>
                <a:lnTo>
                  <a:pt x="1010" y="1611"/>
                </a:lnTo>
                <a:lnTo>
                  <a:pt x="1040" y="1605"/>
                </a:lnTo>
                <a:lnTo>
                  <a:pt x="1040" y="1605"/>
                </a:lnTo>
                <a:lnTo>
                  <a:pt x="1056" y="1601"/>
                </a:lnTo>
                <a:lnTo>
                  <a:pt x="1056" y="1601"/>
                </a:lnTo>
                <a:lnTo>
                  <a:pt x="1070" y="1597"/>
                </a:lnTo>
                <a:lnTo>
                  <a:pt x="1070" y="1597"/>
                </a:lnTo>
                <a:lnTo>
                  <a:pt x="1080" y="1593"/>
                </a:lnTo>
                <a:lnTo>
                  <a:pt x="1080" y="1593"/>
                </a:lnTo>
                <a:lnTo>
                  <a:pt x="1084" y="1593"/>
                </a:lnTo>
                <a:lnTo>
                  <a:pt x="1078" y="1573"/>
                </a:lnTo>
                <a:lnTo>
                  <a:pt x="1078" y="1573"/>
                </a:lnTo>
                <a:lnTo>
                  <a:pt x="1074" y="1575"/>
                </a:lnTo>
                <a:lnTo>
                  <a:pt x="1074" y="1575"/>
                </a:lnTo>
                <a:close/>
                <a:moveTo>
                  <a:pt x="1134" y="1461"/>
                </a:moveTo>
                <a:lnTo>
                  <a:pt x="1134" y="1461"/>
                </a:lnTo>
                <a:lnTo>
                  <a:pt x="1124" y="1465"/>
                </a:lnTo>
                <a:lnTo>
                  <a:pt x="1124" y="1465"/>
                </a:lnTo>
                <a:lnTo>
                  <a:pt x="1122" y="1493"/>
                </a:lnTo>
                <a:lnTo>
                  <a:pt x="1122" y="1493"/>
                </a:lnTo>
                <a:lnTo>
                  <a:pt x="1118" y="1521"/>
                </a:lnTo>
                <a:lnTo>
                  <a:pt x="1118" y="1521"/>
                </a:lnTo>
                <a:lnTo>
                  <a:pt x="1130" y="1517"/>
                </a:lnTo>
                <a:lnTo>
                  <a:pt x="1130" y="1517"/>
                </a:lnTo>
                <a:lnTo>
                  <a:pt x="1138" y="1513"/>
                </a:lnTo>
                <a:lnTo>
                  <a:pt x="1138" y="1513"/>
                </a:lnTo>
                <a:lnTo>
                  <a:pt x="1142" y="1511"/>
                </a:lnTo>
                <a:lnTo>
                  <a:pt x="1142" y="1511"/>
                </a:lnTo>
                <a:lnTo>
                  <a:pt x="1144" y="1483"/>
                </a:lnTo>
                <a:lnTo>
                  <a:pt x="1144" y="1483"/>
                </a:lnTo>
                <a:lnTo>
                  <a:pt x="1144" y="1465"/>
                </a:lnTo>
                <a:lnTo>
                  <a:pt x="1144" y="1465"/>
                </a:lnTo>
                <a:lnTo>
                  <a:pt x="1144" y="1457"/>
                </a:lnTo>
                <a:lnTo>
                  <a:pt x="1144" y="1457"/>
                </a:lnTo>
                <a:lnTo>
                  <a:pt x="1140" y="1457"/>
                </a:lnTo>
                <a:lnTo>
                  <a:pt x="1140" y="1457"/>
                </a:lnTo>
                <a:lnTo>
                  <a:pt x="1134" y="1461"/>
                </a:lnTo>
                <a:lnTo>
                  <a:pt x="1134" y="1461"/>
                </a:lnTo>
                <a:close/>
                <a:moveTo>
                  <a:pt x="948" y="1517"/>
                </a:moveTo>
                <a:lnTo>
                  <a:pt x="948" y="1517"/>
                </a:lnTo>
                <a:lnTo>
                  <a:pt x="936" y="1517"/>
                </a:lnTo>
                <a:lnTo>
                  <a:pt x="936" y="1517"/>
                </a:lnTo>
                <a:lnTo>
                  <a:pt x="928" y="1543"/>
                </a:lnTo>
                <a:lnTo>
                  <a:pt x="928" y="1543"/>
                </a:lnTo>
                <a:lnTo>
                  <a:pt x="920" y="1561"/>
                </a:lnTo>
                <a:lnTo>
                  <a:pt x="920" y="1561"/>
                </a:lnTo>
                <a:lnTo>
                  <a:pt x="916" y="1569"/>
                </a:lnTo>
                <a:lnTo>
                  <a:pt x="916" y="1569"/>
                </a:lnTo>
                <a:lnTo>
                  <a:pt x="920" y="1569"/>
                </a:lnTo>
                <a:lnTo>
                  <a:pt x="920" y="1569"/>
                </a:lnTo>
                <a:lnTo>
                  <a:pt x="928" y="1569"/>
                </a:lnTo>
                <a:lnTo>
                  <a:pt x="928" y="1569"/>
                </a:lnTo>
                <a:lnTo>
                  <a:pt x="940" y="1567"/>
                </a:lnTo>
                <a:lnTo>
                  <a:pt x="940" y="1567"/>
                </a:lnTo>
                <a:lnTo>
                  <a:pt x="950" y="1541"/>
                </a:lnTo>
                <a:lnTo>
                  <a:pt x="950" y="1541"/>
                </a:lnTo>
                <a:lnTo>
                  <a:pt x="960" y="1515"/>
                </a:lnTo>
                <a:lnTo>
                  <a:pt x="960" y="1515"/>
                </a:lnTo>
                <a:lnTo>
                  <a:pt x="956" y="1515"/>
                </a:lnTo>
                <a:lnTo>
                  <a:pt x="956" y="1515"/>
                </a:lnTo>
                <a:lnTo>
                  <a:pt x="948" y="1517"/>
                </a:lnTo>
                <a:lnTo>
                  <a:pt x="948" y="1517"/>
                </a:lnTo>
                <a:close/>
                <a:moveTo>
                  <a:pt x="1212" y="1517"/>
                </a:moveTo>
                <a:lnTo>
                  <a:pt x="1212" y="1517"/>
                </a:lnTo>
                <a:lnTo>
                  <a:pt x="1204" y="1521"/>
                </a:lnTo>
                <a:lnTo>
                  <a:pt x="1204" y="1521"/>
                </a:lnTo>
                <a:lnTo>
                  <a:pt x="1190" y="1527"/>
                </a:lnTo>
                <a:lnTo>
                  <a:pt x="1190" y="1527"/>
                </a:lnTo>
                <a:lnTo>
                  <a:pt x="1176" y="1535"/>
                </a:lnTo>
                <a:lnTo>
                  <a:pt x="1176" y="1535"/>
                </a:lnTo>
                <a:lnTo>
                  <a:pt x="1162" y="1541"/>
                </a:lnTo>
                <a:lnTo>
                  <a:pt x="1162" y="1541"/>
                </a:lnTo>
                <a:lnTo>
                  <a:pt x="1150" y="1547"/>
                </a:lnTo>
                <a:lnTo>
                  <a:pt x="1158" y="1567"/>
                </a:lnTo>
                <a:lnTo>
                  <a:pt x="1158" y="1567"/>
                </a:lnTo>
                <a:lnTo>
                  <a:pt x="1172" y="1561"/>
                </a:lnTo>
                <a:lnTo>
                  <a:pt x="1172" y="1561"/>
                </a:lnTo>
                <a:lnTo>
                  <a:pt x="1186" y="1555"/>
                </a:lnTo>
                <a:lnTo>
                  <a:pt x="1186" y="1555"/>
                </a:lnTo>
                <a:lnTo>
                  <a:pt x="1200" y="1547"/>
                </a:lnTo>
                <a:lnTo>
                  <a:pt x="1200" y="1547"/>
                </a:lnTo>
                <a:lnTo>
                  <a:pt x="1214" y="1539"/>
                </a:lnTo>
                <a:lnTo>
                  <a:pt x="1214" y="1539"/>
                </a:lnTo>
                <a:lnTo>
                  <a:pt x="1222" y="1535"/>
                </a:lnTo>
                <a:lnTo>
                  <a:pt x="1222" y="1535"/>
                </a:lnTo>
                <a:lnTo>
                  <a:pt x="1228" y="1533"/>
                </a:lnTo>
                <a:lnTo>
                  <a:pt x="1228" y="1533"/>
                </a:lnTo>
                <a:lnTo>
                  <a:pt x="1240" y="1525"/>
                </a:lnTo>
                <a:lnTo>
                  <a:pt x="1230" y="1507"/>
                </a:lnTo>
                <a:lnTo>
                  <a:pt x="1230" y="1507"/>
                </a:lnTo>
                <a:lnTo>
                  <a:pt x="1218" y="1513"/>
                </a:lnTo>
                <a:lnTo>
                  <a:pt x="1218" y="1513"/>
                </a:lnTo>
                <a:lnTo>
                  <a:pt x="1212" y="1517"/>
                </a:lnTo>
                <a:lnTo>
                  <a:pt x="1212" y="1517"/>
                </a:lnTo>
                <a:close/>
                <a:moveTo>
                  <a:pt x="1292" y="1467"/>
                </a:moveTo>
                <a:lnTo>
                  <a:pt x="1292" y="1467"/>
                </a:lnTo>
                <a:lnTo>
                  <a:pt x="1280" y="1475"/>
                </a:lnTo>
                <a:lnTo>
                  <a:pt x="1280" y="1475"/>
                </a:lnTo>
                <a:lnTo>
                  <a:pt x="1274" y="1479"/>
                </a:lnTo>
                <a:lnTo>
                  <a:pt x="1274" y="1479"/>
                </a:lnTo>
                <a:lnTo>
                  <a:pt x="1266" y="1483"/>
                </a:lnTo>
                <a:lnTo>
                  <a:pt x="1266" y="1483"/>
                </a:lnTo>
                <a:lnTo>
                  <a:pt x="1242" y="1499"/>
                </a:lnTo>
                <a:lnTo>
                  <a:pt x="1242" y="1499"/>
                </a:lnTo>
                <a:lnTo>
                  <a:pt x="1230" y="1507"/>
                </a:lnTo>
                <a:lnTo>
                  <a:pt x="1232" y="1513"/>
                </a:lnTo>
                <a:lnTo>
                  <a:pt x="1232" y="1513"/>
                </a:lnTo>
                <a:lnTo>
                  <a:pt x="1244" y="1505"/>
                </a:lnTo>
                <a:lnTo>
                  <a:pt x="1244" y="1505"/>
                </a:lnTo>
                <a:lnTo>
                  <a:pt x="1270" y="1489"/>
                </a:lnTo>
                <a:lnTo>
                  <a:pt x="1270" y="1489"/>
                </a:lnTo>
                <a:lnTo>
                  <a:pt x="1278" y="1485"/>
                </a:lnTo>
                <a:lnTo>
                  <a:pt x="1278" y="1485"/>
                </a:lnTo>
                <a:lnTo>
                  <a:pt x="1284" y="1481"/>
                </a:lnTo>
                <a:lnTo>
                  <a:pt x="1284" y="1481"/>
                </a:lnTo>
                <a:lnTo>
                  <a:pt x="1296" y="1471"/>
                </a:lnTo>
                <a:lnTo>
                  <a:pt x="1296" y="1471"/>
                </a:lnTo>
                <a:lnTo>
                  <a:pt x="1308" y="1463"/>
                </a:lnTo>
                <a:lnTo>
                  <a:pt x="1304" y="1459"/>
                </a:lnTo>
                <a:lnTo>
                  <a:pt x="1304" y="1459"/>
                </a:lnTo>
                <a:lnTo>
                  <a:pt x="1292" y="1467"/>
                </a:lnTo>
                <a:lnTo>
                  <a:pt x="1292" y="1467"/>
                </a:lnTo>
                <a:close/>
                <a:moveTo>
                  <a:pt x="1572" y="852"/>
                </a:moveTo>
                <a:lnTo>
                  <a:pt x="1572" y="852"/>
                </a:lnTo>
                <a:lnTo>
                  <a:pt x="1564" y="848"/>
                </a:lnTo>
                <a:lnTo>
                  <a:pt x="1564" y="848"/>
                </a:lnTo>
                <a:lnTo>
                  <a:pt x="1548" y="838"/>
                </a:lnTo>
                <a:lnTo>
                  <a:pt x="1548" y="838"/>
                </a:lnTo>
                <a:lnTo>
                  <a:pt x="1522" y="826"/>
                </a:lnTo>
                <a:lnTo>
                  <a:pt x="1524" y="848"/>
                </a:lnTo>
                <a:lnTo>
                  <a:pt x="1524" y="848"/>
                </a:lnTo>
                <a:lnTo>
                  <a:pt x="1530" y="852"/>
                </a:lnTo>
                <a:lnTo>
                  <a:pt x="1530" y="852"/>
                </a:lnTo>
                <a:lnTo>
                  <a:pt x="1548" y="862"/>
                </a:lnTo>
                <a:lnTo>
                  <a:pt x="1548" y="862"/>
                </a:lnTo>
                <a:lnTo>
                  <a:pt x="1572" y="876"/>
                </a:lnTo>
                <a:lnTo>
                  <a:pt x="1572" y="852"/>
                </a:lnTo>
                <a:close/>
                <a:moveTo>
                  <a:pt x="1516" y="640"/>
                </a:moveTo>
                <a:lnTo>
                  <a:pt x="1516" y="640"/>
                </a:lnTo>
                <a:lnTo>
                  <a:pt x="1488" y="636"/>
                </a:lnTo>
                <a:lnTo>
                  <a:pt x="1488" y="636"/>
                </a:lnTo>
                <a:lnTo>
                  <a:pt x="1492" y="646"/>
                </a:lnTo>
                <a:lnTo>
                  <a:pt x="1492" y="646"/>
                </a:lnTo>
                <a:lnTo>
                  <a:pt x="1494" y="654"/>
                </a:lnTo>
                <a:lnTo>
                  <a:pt x="1494" y="654"/>
                </a:lnTo>
                <a:lnTo>
                  <a:pt x="1496" y="658"/>
                </a:lnTo>
                <a:lnTo>
                  <a:pt x="1496" y="658"/>
                </a:lnTo>
                <a:lnTo>
                  <a:pt x="1522" y="662"/>
                </a:lnTo>
                <a:lnTo>
                  <a:pt x="1522" y="662"/>
                </a:lnTo>
                <a:lnTo>
                  <a:pt x="1550" y="670"/>
                </a:lnTo>
                <a:lnTo>
                  <a:pt x="1544" y="646"/>
                </a:lnTo>
                <a:lnTo>
                  <a:pt x="1544" y="646"/>
                </a:lnTo>
                <a:lnTo>
                  <a:pt x="1534" y="644"/>
                </a:lnTo>
                <a:lnTo>
                  <a:pt x="1534" y="644"/>
                </a:lnTo>
                <a:lnTo>
                  <a:pt x="1516" y="640"/>
                </a:lnTo>
                <a:lnTo>
                  <a:pt x="1516" y="640"/>
                </a:lnTo>
                <a:close/>
                <a:moveTo>
                  <a:pt x="1400" y="462"/>
                </a:moveTo>
                <a:lnTo>
                  <a:pt x="1400" y="462"/>
                </a:lnTo>
                <a:lnTo>
                  <a:pt x="1408" y="472"/>
                </a:lnTo>
                <a:lnTo>
                  <a:pt x="1408" y="472"/>
                </a:lnTo>
                <a:lnTo>
                  <a:pt x="1412" y="478"/>
                </a:lnTo>
                <a:lnTo>
                  <a:pt x="1412" y="478"/>
                </a:lnTo>
                <a:lnTo>
                  <a:pt x="1414" y="482"/>
                </a:lnTo>
                <a:lnTo>
                  <a:pt x="1414" y="482"/>
                </a:lnTo>
                <a:lnTo>
                  <a:pt x="1442" y="480"/>
                </a:lnTo>
                <a:lnTo>
                  <a:pt x="1442" y="480"/>
                </a:lnTo>
                <a:lnTo>
                  <a:pt x="1460" y="478"/>
                </a:lnTo>
                <a:lnTo>
                  <a:pt x="1460" y="478"/>
                </a:lnTo>
                <a:lnTo>
                  <a:pt x="1470" y="478"/>
                </a:lnTo>
                <a:lnTo>
                  <a:pt x="1470" y="478"/>
                </a:lnTo>
                <a:lnTo>
                  <a:pt x="1468" y="474"/>
                </a:lnTo>
                <a:lnTo>
                  <a:pt x="1468" y="474"/>
                </a:lnTo>
                <a:lnTo>
                  <a:pt x="1462" y="468"/>
                </a:lnTo>
                <a:lnTo>
                  <a:pt x="1462" y="468"/>
                </a:lnTo>
                <a:lnTo>
                  <a:pt x="1456" y="456"/>
                </a:lnTo>
                <a:lnTo>
                  <a:pt x="1456" y="456"/>
                </a:lnTo>
                <a:lnTo>
                  <a:pt x="1428" y="460"/>
                </a:lnTo>
                <a:lnTo>
                  <a:pt x="1428" y="460"/>
                </a:lnTo>
                <a:lnTo>
                  <a:pt x="1400" y="462"/>
                </a:lnTo>
                <a:lnTo>
                  <a:pt x="1400" y="462"/>
                </a:lnTo>
                <a:close/>
                <a:moveTo>
                  <a:pt x="1576" y="1067"/>
                </a:moveTo>
                <a:lnTo>
                  <a:pt x="1576" y="1067"/>
                </a:lnTo>
                <a:lnTo>
                  <a:pt x="1568" y="1097"/>
                </a:lnTo>
                <a:lnTo>
                  <a:pt x="1568" y="1097"/>
                </a:lnTo>
                <a:lnTo>
                  <a:pt x="1562" y="1111"/>
                </a:lnTo>
                <a:lnTo>
                  <a:pt x="1562" y="1111"/>
                </a:lnTo>
                <a:lnTo>
                  <a:pt x="1556" y="1125"/>
                </a:lnTo>
                <a:lnTo>
                  <a:pt x="1556" y="1125"/>
                </a:lnTo>
                <a:lnTo>
                  <a:pt x="1552" y="1137"/>
                </a:lnTo>
                <a:lnTo>
                  <a:pt x="1562" y="1143"/>
                </a:lnTo>
                <a:lnTo>
                  <a:pt x="1562" y="1143"/>
                </a:lnTo>
                <a:lnTo>
                  <a:pt x="1568" y="1129"/>
                </a:lnTo>
                <a:lnTo>
                  <a:pt x="1568" y="1129"/>
                </a:lnTo>
                <a:lnTo>
                  <a:pt x="1574" y="1115"/>
                </a:lnTo>
                <a:lnTo>
                  <a:pt x="1574" y="1115"/>
                </a:lnTo>
                <a:lnTo>
                  <a:pt x="1578" y="1099"/>
                </a:lnTo>
                <a:lnTo>
                  <a:pt x="1578" y="1099"/>
                </a:lnTo>
                <a:lnTo>
                  <a:pt x="1588" y="1071"/>
                </a:lnTo>
                <a:lnTo>
                  <a:pt x="1588" y="1071"/>
                </a:lnTo>
                <a:lnTo>
                  <a:pt x="1592" y="1057"/>
                </a:lnTo>
                <a:lnTo>
                  <a:pt x="1580" y="1053"/>
                </a:lnTo>
                <a:lnTo>
                  <a:pt x="1580" y="1053"/>
                </a:lnTo>
                <a:lnTo>
                  <a:pt x="1576" y="1067"/>
                </a:lnTo>
                <a:lnTo>
                  <a:pt x="1576" y="1067"/>
                </a:lnTo>
                <a:close/>
                <a:moveTo>
                  <a:pt x="1612" y="976"/>
                </a:moveTo>
                <a:lnTo>
                  <a:pt x="1612" y="976"/>
                </a:lnTo>
                <a:lnTo>
                  <a:pt x="1612" y="966"/>
                </a:lnTo>
                <a:lnTo>
                  <a:pt x="1612" y="966"/>
                </a:lnTo>
                <a:lnTo>
                  <a:pt x="1616" y="934"/>
                </a:lnTo>
                <a:lnTo>
                  <a:pt x="1616" y="934"/>
                </a:lnTo>
                <a:lnTo>
                  <a:pt x="1618" y="918"/>
                </a:lnTo>
                <a:lnTo>
                  <a:pt x="1618" y="918"/>
                </a:lnTo>
                <a:lnTo>
                  <a:pt x="1620" y="904"/>
                </a:lnTo>
                <a:lnTo>
                  <a:pt x="1620" y="904"/>
                </a:lnTo>
                <a:lnTo>
                  <a:pt x="1620" y="890"/>
                </a:lnTo>
                <a:lnTo>
                  <a:pt x="1606" y="888"/>
                </a:lnTo>
                <a:lnTo>
                  <a:pt x="1606" y="888"/>
                </a:lnTo>
                <a:lnTo>
                  <a:pt x="1606" y="902"/>
                </a:lnTo>
                <a:lnTo>
                  <a:pt x="1606" y="902"/>
                </a:lnTo>
                <a:lnTo>
                  <a:pt x="1604" y="916"/>
                </a:lnTo>
                <a:lnTo>
                  <a:pt x="1604" y="916"/>
                </a:lnTo>
                <a:lnTo>
                  <a:pt x="1604" y="934"/>
                </a:lnTo>
                <a:lnTo>
                  <a:pt x="1604" y="934"/>
                </a:lnTo>
                <a:lnTo>
                  <a:pt x="1600" y="964"/>
                </a:lnTo>
                <a:lnTo>
                  <a:pt x="1600" y="964"/>
                </a:lnTo>
                <a:lnTo>
                  <a:pt x="1598" y="974"/>
                </a:lnTo>
                <a:lnTo>
                  <a:pt x="1598" y="974"/>
                </a:lnTo>
                <a:lnTo>
                  <a:pt x="1598" y="976"/>
                </a:lnTo>
                <a:lnTo>
                  <a:pt x="1610" y="980"/>
                </a:lnTo>
                <a:lnTo>
                  <a:pt x="1610" y="980"/>
                </a:lnTo>
                <a:lnTo>
                  <a:pt x="1612" y="976"/>
                </a:lnTo>
                <a:lnTo>
                  <a:pt x="1612" y="976"/>
                </a:lnTo>
                <a:close/>
                <a:moveTo>
                  <a:pt x="1600" y="736"/>
                </a:moveTo>
                <a:lnTo>
                  <a:pt x="1600" y="736"/>
                </a:lnTo>
                <a:lnTo>
                  <a:pt x="1604" y="768"/>
                </a:lnTo>
                <a:lnTo>
                  <a:pt x="1604" y="768"/>
                </a:lnTo>
                <a:lnTo>
                  <a:pt x="1604" y="784"/>
                </a:lnTo>
                <a:lnTo>
                  <a:pt x="1604" y="784"/>
                </a:lnTo>
                <a:lnTo>
                  <a:pt x="1606" y="798"/>
                </a:lnTo>
                <a:lnTo>
                  <a:pt x="1606" y="798"/>
                </a:lnTo>
                <a:lnTo>
                  <a:pt x="1606" y="812"/>
                </a:lnTo>
                <a:lnTo>
                  <a:pt x="1622" y="810"/>
                </a:lnTo>
                <a:lnTo>
                  <a:pt x="1622" y="810"/>
                </a:lnTo>
                <a:lnTo>
                  <a:pt x="1620" y="796"/>
                </a:lnTo>
                <a:lnTo>
                  <a:pt x="1620" y="796"/>
                </a:lnTo>
                <a:lnTo>
                  <a:pt x="1620" y="782"/>
                </a:lnTo>
                <a:lnTo>
                  <a:pt x="1620" y="782"/>
                </a:lnTo>
                <a:lnTo>
                  <a:pt x="1618" y="766"/>
                </a:lnTo>
                <a:lnTo>
                  <a:pt x="1618" y="766"/>
                </a:lnTo>
                <a:lnTo>
                  <a:pt x="1614" y="734"/>
                </a:lnTo>
                <a:lnTo>
                  <a:pt x="1614" y="734"/>
                </a:lnTo>
                <a:lnTo>
                  <a:pt x="1612" y="724"/>
                </a:lnTo>
                <a:lnTo>
                  <a:pt x="1612" y="724"/>
                </a:lnTo>
                <a:lnTo>
                  <a:pt x="1612" y="720"/>
                </a:lnTo>
                <a:lnTo>
                  <a:pt x="1598" y="724"/>
                </a:lnTo>
                <a:lnTo>
                  <a:pt x="1598" y="724"/>
                </a:lnTo>
                <a:lnTo>
                  <a:pt x="1598" y="726"/>
                </a:lnTo>
                <a:lnTo>
                  <a:pt x="1598" y="726"/>
                </a:lnTo>
                <a:lnTo>
                  <a:pt x="1600" y="736"/>
                </a:lnTo>
                <a:lnTo>
                  <a:pt x="1600" y="736"/>
                </a:lnTo>
                <a:close/>
                <a:moveTo>
                  <a:pt x="1562" y="590"/>
                </a:moveTo>
                <a:lnTo>
                  <a:pt x="1562" y="590"/>
                </a:lnTo>
                <a:lnTo>
                  <a:pt x="1568" y="606"/>
                </a:lnTo>
                <a:lnTo>
                  <a:pt x="1568" y="606"/>
                </a:lnTo>
                <a:lnTo>
                  <a:pt x="1576" y="634"/>
                </a:lnTo>
                <a:lnTo>
                  <a:pt x="1576" y="634"/>
                </a:lnTo>
                <a:lnTo>
                  <a:pt x="1580" y="648"/>
                </a:lnTo>
                <a:lnTo>
                  <a:pt x="1596" y="642"/>
                </a:lnTo>
                <a:lnTo>
                  <a:pt x="1596" y="642"/>
                </a:lnTo>
                <a:lnTo>
                  <a:pt x="1592" y="630"/>
                </a:lnTo>
                <a:lnTo>
                  <a:pt x="1592" y="630"/>
                </a:lnTo>
                <a:lnTo>
                  <a:pt x="1582" y="600"/>
                </a:lnTo>
                <a:lnTo>
                  <a:pt x="1582" y="600"/>
                </a:lnTo>
                <a:lnTo>
                  <a:pt x="1578" y="584"/>
                </a:lnTo>
                <a:lnTo>
                  <a:pt x="1578" y="584"/>
                </a:lnTo>
                <a:lnTo>
                  <a:pt x="1572" y="570"/>
                </a:lnTo>
                <a:lnTo>
                  <a:pt x="1572" y="570"/>
                </a:lnTo>
                <a:lnTo>
                  <a:pt x="1568" y="558"/>
                </a:lnTo>
                <a:lnTo>
                  <a:pt x="1552" y="564"/>
                </a:lnTo>
                <a:lnTo>
                  <a:pt x="1552" y="564"/>
                </a:lnTo>
                <a:lnTo>
                  <a:pt x="1556" y="576"/>
                </a:lnTo>
                <a:lnTo>
                  <a:pt x="1556" y="576"/>
                </a:lnTo>
                <a:lnTo>
                  <a:pt x="1562" y="590"/>
                </a:lnTo>
                <a:lnTo>
                  <a:pt x="1562" y="590"/>
                </a:lnTo>
                <a:close/>
                <a:moveTo>
                  <a:pt x="1480" y="430"/>
                </a:moveTo>
                <a:lnTo>
                  <a:pt x="1480" y="430"/>
                </a:lnTo>
                <a:lnTo>
                  <a:pt x="1496" y="454"/>
                </a:lnTo>
                <a:lnTo>
                  <a:pt x="1496" y="454"/>
                </a:lnTo>
                <a:lnTo>
                  <a:pt x="1512" y="482"/>
                </a:lnTo>
                <a:lnTo>
                  <a:pt x="1512" y="482"/>
                </a:lnTo>
                <a:lnTo>
                  <a:pt x="1516" y="490"/>
                </a:lnTo>
                <a:lnTo>
                  <a:pt x="1516" y="490"/>
                </a:lnTo>
                <a:lnTo>
                  <a:pt x="1518" y="494"/>
                </a:lnTo>
                <a:lnTo>
                  <a:pt x="1534" y="484"/>
                </a:lnTo>
                <a:lnTo>
                  <a:pt x="1534" y="484"/>
                </a:lnTo>
                <a:lnTo>
                  <a:pt x="1532" y="482"/>
                </a:lnTo>
                <a:lnTo>
                  <a:pt x="1532" y="482"/>
                </a:lnTo>
                <a:lnTo>
                  <a:pt x="1528" y="472"/>
                </a:lnTo>
                <a:lnTo>
                  <a:pt x="1528" y="472"/>
                </a:lnTo>
                <a:lnTo>
                  <a:pt x="1512" y="446"/>
                </a:lnTo>
                <a:lnTo>
                  <a:pt x="1512" y="446"/>
                </a:lnTo>
                <a:lnTo>
                  <a:pt x="1496" y="420"/>
                </a:lnTo>
                <a:lnTo>
                  <a:pt x="1496" y="420"/>
                </a:lnTo>
                <a:lnTo>
                  <a:pt x="1490" y="410"/>
                </a:lnTo>
                <a:lnTo>
                  <a:pt x="1490" y="410"/>
                </a:lnTo>
                <a:lnTo>
                  <a:pt x="1488" y="408"/>
                </a:lnTo>
                <a:lnTo>
                  <a:pt x="1472" y="418"/>
                </a:lnTo>
                <a:lnTo>
                  <a:pt x="1472" y="418"/>
                </a:lnTo>
                <a:lnTo>
                  <a:pt x="1474" y="420"/>
                </a:lnTo>
                <a:lnTo>
                  <a:pt x="1474" y="420"/>
                </a:lnTo>
                <a:lnTo>
                  <a:pt x="1480" y="430"/>
                </a:lnTo>
                <a:lnTo>
                  <a:pt x="1480" y="430"/>
                </a:lnTo>
                <a:close/>
                <a:moveTo>
                  <a:pt x="1386" y="288"/>
                </a:moveTo>
                <a:lnTo>
                  <a:pt x="1386" y="288"/>
                </a:lnTo>
                <a:lnTo>
                  <a:pt x="1376" y="278"/>
                </a:lnTo>
                <a:lnTo>
                  <a:pt x="1364" y="292"/>
                </a:lnTo>
                <a:lnTo>
                  <a:pt x="1364" y="292"/>
                </a:lnTo>
                <a:lnTo>
                  <a:pt x="1374" y="302"/>
                </a:lnTo>
                <a:lnTo>
                  <a:pt x="1374" y="302"/>
                </a:lnTo>
                <a:lnTo>
                  <a:pt x="1394" y="324"/>
                </a:lnTo>
                <a:lnTo>
                  <a:pt x="1394" y="324"/>
                </a:lnTo>
                <a:lnTo>
                  <a:pt x="1406" y="336"/>
                </a:lnTo>
                <a:lnTo>
                  <a:pt x="1406" y="336"/>
                </a:lnTo>
                <a:lnTo>
                  <a:pt x="1412" y="340"/>
                </a:lnTo>
                <a:lnTo>
                  <a:pt x="1412" y="340"/>
                </a:lnTo>
                <a:lnTo>
                  <a:pt x="1416" y="346"/>
                </a:lnTo>
                <a:lnTo>
                  <a:pt x="1416" y="346"/>
                </a:lnTo>
                <a:lnTo>
                  <a:pt x="1424" y="356"/>
                </a:lnTo>
                <a:lnTo>
                  <a:pt x="1440" y="344"/>
                </a:lnTo>
                <a:lnTo>
                  <a:pt x="1440" y="344"/>
                </a:lnTo>
                <a:lnTo>
                  <a:pt x="1430" y="332"/>
                </a:lnTo>
                <a:lnTo>
                  <a:pt x="1430" y="332"/>
                </a:lnTo>
                <a:lnTo>
                  <a:pt x="1426" y="328"/>
                </a:lnTo>
                <a:lnTo>
                  <a:pt x="1426" y="328"/>
                </a:lnTo>
                <a:lnTo>
                  <a:pt x="1420" y="322"/>
                </a:lnTo>
                <a:lnTo>
                  <a:pt x="1420" y="322"/>
                </a:lnTo>
                <a:lnTo>
                  <a:pt x="1410" y="310"/>
                </a:lnTo>
                <a:lnTo>
                  <a:pt x="1410" y="310"/>
                </a:lnTo>
                <a:lnTo>
                  <a:pt x="1386" y="288"/>
                </a:lnTo>
                <a:lnTo>
                  <a:pt x="1386" y="288"/>
                </a:lnTo>
                <a:close/>
                <a:moveTo>
                  <a:pt x="1558" y="744"/>
                </a:moveTo>
                <a:lnTo>
                  <a:pt x="1558" y="744"/>
                </a:lnTo>
                <a:lnTo>
                  <a:pt x="1538" y="738"/>
                </a:lnTo>
                <a:lnTo>
                  <a:pt x="1538" y="738"/>
                </a:lnTo>
                <a:lnTo>
                  <a:pt x="1512" y="730"/>
                </a:lnTo>
                <a:lnTo>
                  <a:pt x="1512" y="730"/>
                </a:lnTo>
                <a:lnTo>
                  <a:pt x="1514" y="740"/>
                </a:lnTo>
                <a:lnTo>
                  <a:pt x="1514" y="740"/>
                </a:lnTo>
                <a:lnTo>
                  <a:pt x="1516" y="748"/>
                </a:lnTo>
                <a:lnTo>
                  <a:pt x="1516" y="748"/>
                </a:lnTo>
                <a:lnTo>
                  <a:pt x="1516" y="752"/>
                </a:lnTo>
                <a:lnTo>
                  <a:pt x="1516" y="752"/>
                </a:lnTo>
                <a:lnTo>
                  <a:pt x="1542" y="762"/>
                </a:lnTo>
                <a:lnTo>
                  <a:pt x="1542" y="762"/>
                </a:lnTo>
                <a:lnTo>
                  <a:pt x="1568" y="772"/>
                </a:lnTo>
                <a:lnTo>
                  <a:pt x="1566" y="748"/>
                </a:lnTo>
                <a:lnTo>
                  <a:pt x="1566" y="748"/>
                </a:lnTo>
                <a:lnTo>
                  <a:pt x="1558" y="744"/>
                </a:lnTo>
                <a:lnTo>
                  <a:pt x="1558" y="744"/>
                </a:lnTo>
                <a:close/>
                <a:moveTo>
                  <a:pt x="1426" y="414"/>
                </a:moveTo>
                <a:lnTo>
                  <a:pt x="1426" y="414"/>
                </a:lnTo>
                <a:lnTo>
                  <a:pt x="1398" y="418"/>
                </a:lnTo>
                <a:lnTo>
                  <a:pt x="1398" y="418"/>
                </a:lnTo>
                <a:lnTo>
                  <a:pt x="1372" y="424"/>
                </a:lnTo>
                <a:lnTo>
                  <a:pt x="1386" y="442"/>
                </a:lnTo>
                <a:lnTo>
                  <a:pt x="1386" y="442"/>
                </a:lnTo>
                <a:lnTo>
                  <a:pt x="1394" y="440"/>
                </a:lnTo>
                <a:lnTo>
                  <a:pt x="1394" y="440"/>
                </a:lnTo>
                <a:lnTo>
                  <a:pt x="1412" y="438"/>
                </a:lnTo>
                <a:lnTo>
                  <a:pt x="1412" y="438"/>
                </a:lnTo>
                <a:lnTo>
                  <a:pt x="1440" y="434"/>
                </a:lnTo>
                <a:lnTo>
                  <a:pt x="1440" y="434"/>
                </a:lnTo>
                <a:lnTo>
                  <a:pt x="1434" y="424"/>
                </a:lnTo>
                <a:lnTo>
                  <a:pt x="1434" y="424"/>
                </a:lnTo>
                <a:lnTo>
                  <a:pt x="1426" y="414"/>
                </a:lnTo>
                <a:lnTo>
                  <a:pt x="1426" y="414"/>
                </a:lnTo>
                <a:close/>
                <a:moveTo>
                  <a:pt x="1570" y="800"/>
                </a:moveTo>
                <a:lnTo>
                  <a:pt x="1570" y="800"/>
                </a:lnTo>
                <a:lnTo>
                  <a:pt x="1544" y="788"/>
                </a:lnTo>
                <a:lnTo>
                  <a:pt x="1544" y="788"/>
                </a:lnTo>
                <a:lnTo>
                  <a:pt x="1528" y="780"/>
                </a:lnTo>
                <a:lnTo>
                  <a:pt x="1528" y="780"/>
                </a:lnTo>
                <a:lnTo>
                  <a:pt x="1520" y="778"/>
                </a:lnTo>
                <a:lnTo>
                  <a:pt x="1520" y="778"/>
                </a:lnTo>
                <a:lnTo>
                  <a:pt x="1520" y="782"/>
                </a:lnTo>
                <a:lnTo>
                  <a:pt x="1520" y="782"/>
                </a:lnTo>
                <a:lnTo>
                  <a:pt x="1520" y="788"/>
                </a:lnTo>
                <a:lnTo>
                  <a:pt x="1520" y="788"/>
                </a:lnTo>
                <a:lnTo>
                  <a:pt x="1522" y="800"/>
                </a:lnTo>
                <a:lnTo>
                  <a:pt x="1522" y="800"/>
                </a:lnTo>
                <a:lnTo>
                  <a:pt x="1546" y="812"/>
                </a:lnTo>
                <a:lnTo>
                  <a:pt x="1546" y="812"/>
                </a:lnTo>
                <a:lnTo>
                  <a:pt x="1564" y="820"/>
                </a:lnTo>
                <a:lnTo>
                  <a:pt x="1564" y="820"/>
                </a:lnTo>
                <a:lnTo>
                  <a:pt x="1572" y="824"/>
                </a:lnTo>
                <a:lnTo>
                  <a:pt x="1572" y="824"/>
                </a:lnTo>
                <a:lnTo>
                  <a:pt x="1572" y="812"/>
                </a:lnTo>
                <a:lnTo>
                  <a:pt x="1572" y="812"/>
                </a:lnTo>
                <a:lnTo>
                  <a:pt x="1570" y="800"/>
                </a:lnTo>
                <a:lnTo>
                  <a:pt x="1570" y="800"/>
                </a:lnTo>
                <a:close/>
                <a:moveTo>
                  <a:pt x="1548" y="1000"/>
                </a:moveTo>
                <a:lnTo>
                  <a:pt x="1548" y="1000"/>
                </a:lnTo>
                <a:lnTo>
                  <a:pt x="1534" y="988"/>
                </a:lnTo>
                <a:lnTo>
                  <a:pt x="1534" y="988"/>
                </a:lnTo>
                <a:lnTo>
                  <a:pt x="1512" y="972"/>
                </a:lnTo>
                <a:lnTo>
                  <a:pt x="1512" y="972"/>
                </a:lnTo>
                <a:lnTo>
                  <a:pt x="1510" y="982"/>
                </a:lnTo>
                <a:lnTo>
                  <a:pt x="1510" y="982"/>
                </a:lnTo>
                <a:lnTo>
                  <a:pt x="1508" y="990"/>
                </a:lnTo>
                <a:lnTo>
                  <a:pt x="1508" y="990"/>
                </a:lnTo>
                <a:lnTo>
                  <a:pt x="1508" y="994"/>
                </a:lnTo>
                <a:lnTo>
                  <a:pt x="1508" y="994"/>
                </a:lnTo>
                <a:lnTo>
                  <a:pt x="1528" y="1013"/>
                </a:lnTo>
                <a:lnTo>
                  <a:pt x="1528" y="1013"/>
                </a:lnTo>
                <a:lnTo>
                  <a:pt x="1550" y="1031"/>
                </a:lnTo>
                <a:lnTo>
                  <a:pt x="1556" y="1006"/>
                </a:lnTo>
                <a:lnTo>
                  <a:pt x="1556" y="1006"/>
                </a:lnTo>
                <a:lnTo>
                  <a:pt x="1548" y="1000"/>
                </a:lnTo>
                <a:lnTo>
                  <a:pt x="1548" y="1000"/>
                </a:lnTo>
                <a:close/>
                <a:moveTo>
                  <a:pt x="1556" y="700"/>
                </a:moveTo>
                <a:lnTo>
                  <a:pt x="1556" y="700"/>
                </a:lnTo>
                <a:lnTo>
                  <a:pt x="1556" y="696"/>
                </a:lnTo>
                <a:lnTo>
                  <a:pt x="1556" y="696"/>
                </a:lnTo>
                <a:lnTo>
                  <a:pt x="1528" y="688"/>
                </a:lnTo>
                <a:lnTo>
                  <a:pt x="1528" y="688"/>
                </a:lnTo>
                <a:lnTo>
                  <a:pt x="1502" y="682"/>
                </a:lnTo>
                <a:lnTo>
                  <a:pt x="1508" y="704"/>
                </a:lnTo>
                <a:lnTo>
                  <a:pt x="1508" y="704"/>
                </a:lnTo>
                <a:lnTo>
                  <a:pt x="1516" y="706"/>
                </a:lnTo>
                <a:lnTo>
                  <a:pt x="1516" y="706"/>
                </a:lnTo>
                <a:lnTo>
                  <a:pt x="1534" y="712"/>
                </a:lnTo>
                <a:lnTo>
                  <a:pt x="1534" y="712"/>
                </a:lnTo>
                <a:lnTo>
                  <a:pt x="1560" y="720"/>
                </a:lnTo>
                <a:lnTo>
                  <a:pt x="1560" y="720"/>
                </a:lnTo>
                <a:lnTo>
                  <a:pt x="1558" y="708"/>
                </a:lnTo>
                <a:lnTo>
                  <a:pt x="1558" y="708"/>
                </a:lnTo>
                <a:lnTo>
                  <a:pt x="1556" y="700"/>
                </a:lnTo>
                <a:lnTo>
                  <a:pt x="1556" y="700"/>
                </a:lnTo>
                <a:close/>
                <a:moveTo>
                  <a:pt x="302" y="382"/>
                </a:moveTo>
                <a:lnTo>
                  <a:pt x="302" y="382"/>
                </a:lnTo>
                <a:lnTo>
                  <a:pt x="296" y="390"/>
                </a:lnTo>
                <a:lnTo>
                  <a:pt x="296" y="390"/>
                </a:lnTo>
                <a:lnTo>
                  <a:pt x="294" y="392"/>
                </a:lnTo>
                <a:lnTo>
                  <a:pt x="294" y="392"/>
                </a:lnTo>
                <a:lnTo>
                  <a:pt x="304" y="418"/>
                </a:lnTo>
                <a:lnTo>
                  <a:pt x="304" y="418"/>
                </a:lnTo>
                <a:lnTo>
                  <a:pt x="316" y="444"/>
                </a:lnTo>
                <a:lnTo>
                  <a:pt x="330" y="426"/>
                </a:lnTo>
                <a:lnTo>
                  <a:pt x="330" y="426"/>
                </a:lnTo>
                <a:lnTo>
                  <a:pt x="326" y="418"/>
                </a:lnTo>
                <a:lnTo>
                  <a:pt x="326" y="418"/>
                </a:lnTo>
                <a:lnTo>
                  <a:pt x="320" y="400"/>
                </a:lnTo>
                <a:lnTo>
                  <a:pt x="320" y="400"/>
                </a:lnTo>
                <a:lnTo>
                  <a:pt x="310" y="374"/>
                </a:lnTo>
                <a:lnTo>
                  <a:pt x="310" y="374"/>
                </a:lnTo>
                <a:lnTo>
                  <a:pt x="302" y="382"/>
                </a:lnTo>
                <a:lnTo>
                  <a:pt x="302" y="382"/>
                </a:lnTo>
                <a:close/>
                <a:moveTo>
                  <a:pt x="1416" y="1355"/>
                </a:moveTo>
                <a:lnTo>
                  <a:pt x="1416" y="1355"/>
                </a:lnTo>
                <a:lnTo>
                  <a:pt x="1412" y="1361"/>
                </a:lnTo>
                <a:lnTo>
                  <a:pt x="1412" y="1361"/>
                </a:lnTo>
                <a:lnTo>
                  <a:pt x="1406" y="1365"/>
                </a:lnTo>
                <a:lnTo>
                  <a:pt x="1406" y="1365"/>
                </a:lnTo>
                <a:lnTo>
                  <a:pt x="1394" y="1377"/>
                </a:lnTo>
                <a:lnTo>
                  <a:pt x="1394" y="1377"/>
                </a:lnTo>
                <a:lnTo>
                  <a:pt x="1374" y="1399"/>
                </a:lnTo>
                <a:lnTo>
                  <a:pt x="1374" y="1399"/>
                </a:lnTo>
                <a:lnTo>
                  <a:pt x="1364" y="1409"/>
                </a:lnTo>
                <a:lnTo>
                  <a:pt x="1368" y="1415"/>
                </a:lnTo>
                <a:lnTo>
                  <a:pt x="1368" y="1415"/>
                </a:lnTo>
                <a:lnTo>
                  <a:pt x="1380" y="1405"/>
                </a:lnTo>
                <a:lnTo>
                  <a:pt x="1380" y="1405"/>
                </a:lnTo>
                <a:lnTo>
                  <a:pt x="1400" y="1383"/>
                </a:lnTo>
                <a:lnTo>
                  <a:pt x="1400" y="1383"/>
                </a:lnTo>
                <a:lnTo>
                  <a:pt x="1412" y="1371"/>
                </a:lnTo>
                <a:lnTo>
                  <a:pt x="1412" y="1371"/>
                </a:lnTo>
                <a:lnTo>
                  <a:pt x="1418" y="1365"/>
                </a:lnTo>
                <a:lnTo>
                  <a:pt x="1418" y="1365"/>
                </a:lnTo>
                <a:lnTo>
                  <a:pt x="1422" y="1361"/>
                </a:lnTo>
                <a:lnTo>
                  <a:pt x="1422" y="1361"/>
                </a:lnTo>
                <a:lnTo>
                  <a:pt x="1432" y="1351"/>
                </a:lnTo>
                <a:lnTo>
                  <a:pt x="1424" y="1345"/>
                </a:lnTo>
                <a:lnTo>
                  <a:pt x="1424" y="1345"/>
                </a:lnTo>
                <a:lnTo>
                  <a:pt x="1416" y="1355"/>
                </a:lnTo>
                <a:lnTo>
                  <a:pt x="1416" y="1355"/>
                </a:lnTo>
                <a:close/>
                <a:moveTo>
                  <a:pt x="116" y="672"/>
                </a:moveTo>
                <a:lnTo>
                  <a:pt x="116" y="672"/>
                </a:lnTo>
                <a:lnTo>
                  <a:pt x="118" y="658"/>
                </a:lnTo>
                <a:lnTo>
                  <a:pt x="118" y="658"/>
                </a:lnTo>
                <a:lnTo>
                  <a:pt x="122" y="642"/>
                </a:lnTo>
                <a:lnTo>
                  <a:pt x="122" y="642"/>
                </a:lnTo>
                <a:lnTo>
                  <a:pt x="128" y="626"/>
                </a:lnTo>
                <a:lnTo>
                  <a:pt x="128" y="626"/>
                </a:lnTo>
                <a:lnTo>
                  <a:pt x="132" y="614"/>
                </a:lnTo>
                <a:lnTo>
                  <a:pt x="132" y="614"/>
                </a:lnTo>
                <a:lnTo>
                  <a:pt x="136" y="600"/>
                </a:lnTo>
                <a:lnTo>
                  <a:pt x="118" y="594"/>
                </a:lnTo>
                <a:lnTo>
                  <a:pt x="118" y="594"/>
                </a:lnTo>
                <a:lnTo>
                  <a:pt x="112" y="606"/>
                </a:lnTo>
                <a:lnTo>
                  <a:pt x="112" y="606"/>
                </a:lnTo>
                <a:lnTo>
                  <a:pt x="108" y="620"/>
                </a:lnTo>
                <a:lnTo>
                  <a:pt x="108" y="620"/>
                </a:lnTo>
                <a:lnTo>
                  <a:pt x="104" y="636"/>
                </a:lnTo>
                <a:lnTo>
                  <a:pt x="104" y="636"/>
                </a:lnTo>
                <a:lnTo>
                  <a:pt x="100" y="652"/>
                </a:lnTo>
                <a:lnTo>
                  <a:pt x="100" y="652"/>
                </a:lnTo>
                <a:lnTo>
                  <a:pt x="96" y="666"/>
                </a:lnTo>
                <a:lnTo>
                  <a:pt x="96" y="666"/>
                </a:lnTo>
                <a:lnTo>
                  <a:pt x="92" y="680"/>
                </a:lnTo>
                <a:lnTo>
                  <a:pt x="112" y="686"/>
                </a:lnTo>
                <a:lnTo>
                  <a:pt x="112" y="686"/>
                </a:lnTo>
                <a:lnTo>
                  <a:pt x="116" y="672"/>
                </a:lnTo>
                <a:lnTo>
                  <a:pt x="116" y="672"/>
                </a:lnTo>
                <a:close/>
                <a:moveTo>
                  <a:pt x="132" y="922"/>
                </a:moveTo>
                <a:lnTo>
                  <a:pt x="132" y="922"/>
                </a:lnTo>
                <a:lnTo>
                  <a:pt x="134" y="926"/>
                </a:lnTo>
                <a:lnTo>
                  <a:pt x="134" y="926"/>
                </a:lnTo>
                <a:lnTo>
                  <a:pt x="160" y="936"/>
                </a:lnTo>
                <a:lnTo>
                  <a:pt x="160" y="936"/>
                </a:lnTo>
                <a:lnTo>
                  <a:pt x="186" y="946"/>
                </a:lnTo>
                <a:lnTo>
                  <a:pt x="182" y="924"/>
                </a:lnTo>
                <a:lnTo>
                  <a:pt x="182" y="924"/>
                </a:lnTo>
                <a:lnTo>
                  <a:pt x="174" y="920"/>
                </a:lnTo>
                <a:lnTo>
                  <a:pt x="174" y="920"/>
                </a:lnTo>
                <a:lnTo>
                  <a:pt x="156" y="914"/>
                </a:lnTo>
                <a:lnTo>
                  <a:pt x="156" y="914"/>
                </a:lnTo>
                <a:lnTo>
                  <a:pt x="132" y="902"/>
                </a:lnTo>
                <a:lnTo>
                  <a:pt x="132" y="902"/>
                </a:lnTo>
                <a:lnTo>
                  <a:pt x="132" y="914"/>
                </a:lnTo>
                <a:lnTo>
                  <a:pt x="132" y="914"/>
                </a:lnTo>
                <a:lnTo>
                  <a:pt x="132" y="922"/>
                </a:lnTo>
                <a:lnTo>
                  <a:pt x="132" y="922"/>
                </a:lnTo>
                <a:close/>
                <a:moveTo>
                  <a:pt x="140" y="776"/>
                </a:moveTo>
                <a:lnTo>
                  <a:pt x="140" y="776"/>
                </a:lnTo>
                <a:lnTo>
                  <a:pt x="156" y="786"/>
                </a:lnTo>
                <a:lnTo>
                  <a:pt x="156" y="786"/>
                </a:lnTo>
                <a:lnTo>
                  <a:pt x="180" y="802"/>
                </a:lnTo>
                <a:lnTo>
                  <a:pt x="180" y="802"/>
                </a:lnTo>
                <a:lnTo>
                  <a:pt x="182" y="790"/>
                </a:lnTo>
                <a:lnTo>
                  <a:pt x="182" y="790"/>
                </a:lnTo>
                <a:lnTo>
                  <a:pt x="182" y="782"/>
                </a:lnTo>
                <a:lnTo>
                  <a:pt x="182" y="782"/>
                </a:lnTo>
                <a:lnTo>
                  <a:pt x="182" y="778"/>
                </a:lnTo>
                <a:lnTo>
                  <a:pt x="182" y="778"/>
                </a:lnTo>
                <a:lnTo>
                  <a:pt x="160" y="764"/>
                </a:lnTo>
                <a:lnTo>
                  <a:pt x="160" y="764"/>
                </a:lnTo>
                <a:lnTo>
                  <a:pt x="136" y="746"/>
                </a:lnTo>
                <a:lnTo>
                  <a:pt x="134" y="772"/>
                </a:lnTo>
                <a:lnTo>
                  <a:pt x="134" y="772"/>
                </a:lnTo>
                <a:lnTo>
                  <a:pt x="140" y="776"/>
                </a:lnTo>
                <a:lnTo>
                  <a:pt x="140" y="776"/>
                </a:lnTo>
                <a:close/>
                <a:moveTo>
                  <a:pt x="94" y="822"/>
                </a:moveTo>
                <a:lnTo>
                  <a:pt x="94" y="822"/>
                </a:lnTo>
                <a:lnTo>
                  <a:pt x="96" y="806"/>
                </a:lnTo>
                <a:lnTo>
                  <a:pt x="96" y="806"/>
                </a:lnTo>
                <a:lnTo>
                  <a:pt x="98" y="776"/>
                </a:lnTo>
                <a:lnTo>
                  <a:pt x="98" y="776"/>
                </a:lnTo>
                <a:lnTo>
                  <a:pt x="98" y="766"/>
                </a:lnTo>
                <a:lnTo>
                  <a:pt x="98" y="766"/>
                </a:lnTo>
                <a:lnTo>
                  <a:pt x="100" y="762"/>
                </a:lnTo>
                <a:lnTo>
                  <a:pt x="78" y="760"/>
                </a:lnTo>
                <a:lnTo>
                  <a:pt x="78" y="760"/>
                </a:lnTo>
                <a:lnTo>
                  <a:pt x="78" y="764"/>
                </a:lnTo>
                <a:lnTo>
                  <a:pt x="78" y="764"/>
                </a:lnTo>
                <a:lnTo>
                  <a:pt x="76" y="774"/>
                </a:lnTo>
                <a:lnTo>
                  <a:pt x="76" y="774"/>
                </a:lnTo>
                <a:lnTo>
                  <a:pt x="74" y="804"/>
                </a:lnTo>
                <a:lnTo>
                  <a:pt x="74" y="804"/>
                </a:lnTo>
                <a:lnTo>
                  <a:pt x="74" y="822"/>
                </a:lnTo>
                <a:lnTo>
                  <a:pt x="74" y="822"/>
                </a:lnTo>
                <a:lnTo>
                  <a:pt x="72" y="836"/>
                </a:lnTo>
                <a:lnTo>
                  <a:pt x="72" y="836"/>
                </a:lnTo>
                <a:lnTo>
                  <a:pt x="72" y="850"/>
                </a:lnTo>
                <a:lnTo>
                  <a:pt x="86" y="850"/>
                </a:lnTo>
                <a:lnTo>
                  <a:pt x="86" y="850"/>
                </a:lnTo>
                <a:lnTo>
                  <a:pt x="88" y="864"/>
                </a:lnTo>
                <a:lnTo>
                  <a:pt x="88" y="864"/>
                </a:lnTo>
                <a:lnTo>
                  <a:pt x="88" y="878"/>
                </a:lnTo>
                <a:lnTo>
                  <a:pt x="88" y="878"/>
                </a:lnTo>
                <a:lnTo>
                  <a:pt x="88" y="894"/>
                </a:lnTo>
                <a:lnTo>
                  <a:pt x="88" y="894"/>
                </a:lnTo>
                <a:lnTo>
                  <a:pt x="90" y="926"/>
                </a:lnTo>
                <a:lnTo>
                  <a:pt x="90" y="926"/>
                </a:lnTo>
                <a:lnTo>
                  <a:pt x="92" y="936"/>
                </a:lnTo>
                <a:lnTo>
                  <a:pt x="92" y="936"/>
                </a:lnTo>
                <a:lnTo>
                  <a:pt x="92" y="940"/>
                </a:lnTo>
                <a:lnTo>
                  <a:pt x="100" y="938"/>
                </a:lnTo>
                <a:lnTo>
                  <a:pt x="100" y="938"/>
                </a:lnTo>
                <a:lnTo>
                  <a:pt x="98" y="934"/>
                </a:lnTo>
                <a:lnTo>
                  <a:pt x="98" y="934"/>
                </a:lnTo>
                <a:lnTo>
                  <a:pt x="98" y="924"/>
                </a:lnTo>
                <a:lnTo>
                  <a:pt x="98" y="924"/>
                </a:lnTo>
                <a:lnTo>
                  <a:pt x="96" y="894"/>
                </a:lnTo>
                <a:lnTo>
                  <a:pt x="96" y="894"/>
                </a:lnTo>
                <a:lnTo>
                  <a:pt x="94" y="878"/>
                </a:lnTo>
                <a:lnTo>
                  <a:pt x="94" y="878"/>
                </a:lnTo>
                <a:lnTo>
                  <a:pt x="94" y="864"/>
                </a:lnTo>
                <a:lnTo>
                  <a:pt x="94" y="864"/>
                </a:lnTo>
                <a:lnTo>
                  <a:pt x="94" y="850"/>
                </a:lnTo>
                <a:lnTo>
                  <a:pt x="94" y="850"/>
                </a:lnTo>
                <a:lnTo>
                  <a:pt x="94" y="836"/>
                </a:lnTo>
                <a:lnTo>
                  <a:pt x="94" y="836"/>
                </a:lnTo>
                <a:lnTo>
                  <a:pt x="94" y="822"/>
                </a:lnTo>
                <a:lnTo>
                  <a:pt x="94" y="822"/>
                </a:lnTo>
                <a:close/>
                <a:moveTo>
                  <a:pt x="200" y="1239"/>
                </a:moveTo>
                <a:lnTo>
                  <a:pt x="200" y="1239"/>
                </a:lnTo>
                <a:lnTo>
                  <a:pt x="186" y="1213"/>
                </a:lnTo>
                <a:lnTo>
                  <a:pt x="186" y="1213"/>
                </a:lnTo>
                <a:lnTo>
                  <a:pt x="172" y="1185"/>
                </a:lnTo>
                <a:lnTo>
                  <a:pt x="172" y="1185"/>
                </a:lnTo>
                <a:lnTo>
                  <a:pt x="168" y="1177"/>
                </a:lnTo>
                <a:lnTo>
                  <a:pt x="168" y="1177"/>
                </a:lnTo>
                <a:lnTo>
                  <a:pt x="166" y="1173"/>
                </a:lnTo>
                <a:lnTo>
                  <a:pt x="156" y="1177"/>
                </a:lnTo>
                <a:lnTo>
                  <a:pt x="156" y="1177"/>
                </a:lnTo>
                <a:lnTo>
                  <a:pt x="158" y="1181"/>
                </a:lnTo>
                <a:lnTo>
                  <a:pt x="158" y="1181"/>
                </a:lnTo>
                <a:lnTo>
                  <a:pt x="162" y="1191"/>
                </a:lnTo>
                <a:lnTo>
                  <a:pt x="162" y="1191"/>
                </a:lnTo>
                <a:lnTo>
                  <a:pt x="176" y="1217"/>
                </a:lnTo>
                <a:lnTo>
                  <a:pt x="176" y="1217"/>
                </a:lnTo>
                <a:lnTo>
                  <a:pt x="192" y="1245"/>
                </a:lnTo>
                <a:lnTo>
                  <a:pt x="192" y="1245"/>
                </a:lnTo>
                <a:lnTo>
                  <a:pt x="198" y="1253"/>
                </a:lnTo>
                <a:lnTo>
                  <a:pt x="198" y="1253"/>
                </a:lnTo>
                <a:lnTo>
                  <a:pt x="200" y="1257"/>
                </a:lnTo>
                <a:lnTo>
                  <a:pt x="208" y="1251"/>
                </a:lnTo>
                <a:lnTo>
                  <a:pt x="208" y="1251"/>
                </a:lnTo>
                <a:lnTo>
                  <a:pt x="206" y="1247"/>
                </a:lnTo>
                <a:lnTo>
                  <a:pt x="206" y="1247"/>
                </a:lnTo>
                <a:lnTo>
                  <a:pt x="200" y="1239"/>
                </a:lnTo>
                <a:lnTo>
                  <a:pt x="200" y="1239"/>
                </a:lnTo>
                <a:close/>
                <a:moveTo>
                  <a:pt x="180" y="1037"/>
                </a:moveTo>
                <a:lnTo>
                  <a:pt x="180" y="1037"/>
                </a:lnTo>
                <a:lnTo>
                  <a:pt x="206" y="1043"/>
                </a:lnTo>
                <a:lnTo>
                  <a:pt x="200" y="1021"/>
                </a:lnTo>
                <a:lnTo>
                  <a:pt x="200" y="1021"/>
                </a:lnTo>
                <a:lnTo>
                  <a:pt x="192" y="1019"/>
                </a:lnTo>
                <a:lnTo>
                  <a:pt x="192" y="1019"/>
                </a:lnTo>
                <a:lnTo>
                  <a:pt x="174" y="1013"/>
                </a:lnTo>
                <a:lnTo>
                  <a:pt x="174" y="1013"/>
                </a:lnTo>
                <a:lnTo>
                  <a:pt x="146" y="1006"/>
                </a:lnTo>
                <a:lnTo>
                  <a:pt x="152" y="1031"/>
                </a:lnTo>
                <a:lnTo>
                  <a:pt x="152" y="1031"/>
                </a:lnTo>
                <a:lnTo>
                  <a:pt x="160" y="1033"/>
                </a:lnTo>
                <a:lnTo>
                  <a:pt x="160" y="1033"/>
                </a:lnTo>
                <a:lnTo>
                  <a:pt x="180" y="1037"/>
                </a:lnTo>
                <a:lnTo>
                  <a:pt x="180" y="1037"/>
                </a:lnTo>
                <a:close/>
                <a:moveTo>
                  <a:pt x="186" y="992"/>
                </a:moveTo>
                <a:lnTo>
                  <a:pt x="186" y="992"/>
                </a:lnTo>
                <a:lnTo>
                  <a:pt x="194" y="994"/>
                </a:lnTo>
                <a:lnTo>
                  <a:pt x="194" y="994"/>
                </a:lnTo>
                <a:lnTo>
                  <a:pt x="194" y="990"/>
                </a:lnTo>
                <a:lnTo>
                  <a:pt x="194" y="990"/>
                </a:lnTo>
                <a:lnTo>
                  <a:pt x="192" y="982"/>
                </a:lnTo>
                <a:lnTo>
                  <a:pt x="192" y="982"/>
                </a:lnTo>
                <a:lnTo>
                  <a:pt x="190" y="972"/>
                </a:lnTo>
                <a:lnTo>
                  <a:pt x="190" y="972"/>
                </a:lnTo>
                <a:lnTo>
                  <a:pt x="164" y="964"/>
                </a:lnTo>
                <a:lnTo>
                  <a:pt x="164" y="964"/>
                </a:lnTo>
                <a:lnTo>
                  <a:pt x="136" y="954"/>
                </a:lnTo>
                <a:lnTo>
                  <a:pt x="136" y="954"/>
                </a:lnTo>
                <a:lnTo>
                  <a:pt x="138" y="966"/>
                </a:lnTo>
                <a:lnTo>
                  <a:pt x="138" y="966"/>
                </a:lnTo>
                <a:lnTo>
                  <a:pt x="140" y="978"/>
                </a:lnTo>
                <a:lnTo>
                  <a:pt x="140" y="978"/>
                </a:lnTo>
                <a:lnTo>
                  <a:pt x="168" y="986"/>
                </a:lnTo>
                <a:lnTo>
                  <a:pt x="168" y="986"/>
                </a:lnTo>
                <a:lnTo>
                  <a:pt x="186" y="992"/>
                </a:lnTo>
                <a:lnTo>
                  <a:pt x="186" y="992"/>
                </a:lnTo>
                <a:close/>
                <a:moveTo>
                  <a:pt x="128" y="1075"/>
                </a:moveTo>
                <a:lnTo>
                  <a:pt x="128" y="1075"/>
                </a:lnTo>
                <a:lnTo>
                  <a:pt x="122" y="1059"/>
                </a:lnTo>
                <a:lnTo>
                  <a:pt x="122" y="1059"/>
                </a:lnTo>
                <a:lnTo>
                  <a:pt x="118" y="1043"/>
                </a:lnTo>
                <a:lnTo>
                  <a:pt x="118" y="1043"/>
                </a:lnTo>
                <a:lnTo>
                  <a:pt x="116" y="1029"/>
                </a:lnTo>
                <a:lnTo>
                  <a:pt x="116" y="1029"/>
                </a:lnTo>
                <a:lnTo>
                  <a:pt x="112" y="1017"/>
                </a:lnTo>
                <a:lnTo>
                  <a:pt x="104" y="1017"/>
                </a:lnTo>
                <a:lnTo>
                  <a:pt x="104" y="1017"/>
                </a:lnTo>
                <a:lnTo>
                  <a:pt x="106" y="1031"/>
                </a:lnTo>
                <a:lnTo>
                  <a:pt x="106" y="1031"/>
                </a:lnTo>
                <a:lnTo>
                  <a:pt x="110" y="1045"/>
                </a:lnTo>
                <a:lnTo>
                  <a:pt x="110" y="1045"/>
                </a:lnTo>
                <a:lnTo>
                  <a:pt x="114" y="1061"/>
                </a:lnTo>
                <a:lnTo>
                  <a:pt x="114" y="1061"/>
                </a:lnTo>
                <a:lnTo>
                  <a:pt x="120" y="1077"/>
                </a:lnTo>
                <a:lnTo>
                  <a:pt x="120" y="1077"/>
                </a:lnTo>
                <a:lnTo>
                  <a:pt x="124" y="1091"/>
                </a:lnTo>
                <a:lnTo>
                  <a:pt x="124" y="1091"/>
                </a:lnTo>
                <a:lnTo>
                  <a:pt x="128" y="1105"/>
                </a:lnTo>
                <a:lnTo>
                  <a:pt x="136" y="1101"/>
                </a:lnTo>
                <a:lnTo>
                  <a:pt x="136" y="1101"/>
                </a:lnTo>
                <a:lnTo>
                  <a:pt x="132" y="1089"/>
                </a:lnTo>
                <a:lnTo>
                  <a:pt x="132" y="1089"/>
                </a:lnTo>
                <a:lnTo>
                  <a:pt x="128" y="1075"/>
                </a:lnTo>
                <a:lnTo>
                  <a:pt x="128" y="1075"/>
                </a:lnTo>
                <a:close/>
                <a:moveTo>
                  <a:pt x="262" y="524"/>
                </a:moveTo>
                <a:lnTo>
                  <a:pt x="274" y="504"/>
                </a:lnTo>
                <a:lnTo>
                  <a:pt x="274" y="504"/>
                </a:lnTo>
                <a:lnTo>
                  <a:pt x="270" y="498"/>
                </a:lnTo>
                <a:lnTo>
                  <a:pt x="270" y="498"/>
                </a:lnTo>
                <a:lnTo>
                  <a:pt x="260" y="480"/>
                </a:lnTo>
                <a:lnTo>
                  <a:pt x="260" y="480"/>
                </a:lnTo>
                <a:lnTo>
                  <a:pt x="246" y="456"/>
                </a:lnTo>
                <a:lnTo>
                  <a:pt x="246" y="456"/>
                </a:lnTo>
                <a:lnTo>
                  <a:pt x="240" y="466"/>
                </a:lnTo>
                <a:lnTo>
                  <a:pt x="240" y="466"/>
                </a:lnTo>
                <a:lnTo>
                  <a:pt x="234" y="474"/>
                </a:lnTo>
                <a:lnTo>
                  <a:pt x="234" y="474"/>
                </a:lnTo>
                <a:lnTo>
                  <a:pt x="232" y="478"/>
                </a:lnTo>
                <a:lnTo>
                  <a:pt x="232" y="478"/>
                </a:lnTo>
                <a:lnTo>
                  <a:pt x="248" y="502"/>
                </a:lnTo>
                <a:lnTo>
                  <a:pt x="248" y="502"/>
                </a:lnTo>
                <a:lnTo>
                  <a:pt x="262" y="524"/>
                </a:lnTo>
                <a:lnTo>
                  <a:pt x="262" y="524"/>
                </a:lnTo>
                <a:close/>
                <a:moveTo>
                  <a:pt x="178" y="850"/>
                </a:moveTo>
                <a:lnTo>
                  <a:pt x="180" y="828"/>
                </a:lnTo>
                <a:lnTo>
                  <a:pt x="180" y="828"/>
                </a:lnTo>
                <a:lnTo>
                  <a:pt x="154" y="814"/>
                </a:lnTo>
                <a:lnTo>
                  <a:pt x="154" y="814"/>
                </a:lnTo>
                <a:lnTo>
                  <a:pt x="132" y="798"/>
                </a:lnTo>
                <a:lnTo>
                  <a:pt x="132" y="798"/>
                </a:lnTo>
                <a:lnTo>
                  <a:pt x="130" y="810"/>
                </a:lnTo>
                <a:lnTo>
                  <a:pt x="130" y="810"/>
                </a:lnTo>
                <a:lnTo>
                  <a:pt x="130" y="820"/>
                </a:lnTo>
                <a:lnTo>
                  <a:pt x="130" y="820"/>
                </a:lnTo>
                <a:lnTo>
                  <a:pt x="130" y="824"/>
                </a:lnTo>
                <a:lnTo>
                  <a:pt x="130" y="824"/>
                </a:lnTo>
                <a:lnTo>
                  <a:pt x="154" y="838"/>
                </a:lnTo>
                <a:lnTo>
                  <a:pt x="154" y="838"/>
                </a:lnTo>
                <a:lnTo>
                  <a:pt x="178" y="850"/>
                </a:lnTo>
                <a:lnTo>
                  <a:pt x="178" y="850"/>
                </a:lnTo>
                <a:close/>
                <a:moveTo>
                  <a:pt x="262" y="376"/>
                </a:moveTo>
                <a:lnTo>
                  <a:pt x="262" y="376"/>
                </a:lnTo>
                <a:lnTo>
                  <a:pt x="280" y="352"/>
                </a:lnTo>
                <a:lnTo>
                  <a:pt x="280" y="352"/>
                </a:lnTo>
                <a:lnTo>
                  <a:pt x="292" y="340"/>
                </a:lnTo>
                <a:lnTo>
                  <a:pt x="292" y="340"/>
                </a:lnTo>
                <a:lnTo>
                  <a:pt x="302" y="330"/>
                </a:lnTo>
                <a:lnTo>
                  <a:pt x="302" y="330"/>
                </a:lnTo>
                <a:lnTo>
                  <a:pt x="310" y="320"/>
                </a:lnTo>
                <a:lnTo>
                  <a:pt x="298" y="308"/>
                </a:lnTo>
                <a:lnTo>
                  <a:pt x="298" y="308"/>
                </a:lnTo>
                <a:lnTo>
                  <a:pt x="290" y="318"/>
                </a:lnTo>
                <a:lnTo>
                  <a:pt x="290" y="318"/>
                </a:lnTo>
                <a:lnTo>
                  <a:pt x="280" y="328"/>
                </a:lnTo>
                <a:lnTo>
                  <a:pt x="280" y="328"/>
                </a:lnTo>
                <a:lnTo>
                  <a:pt x="268" y="342"/>
                </a:lnTo>
                <a:lnTo>
                  <a:pt x="268" y="342"/>
                </a:lnTo>
                <a:lnTo>
                  <a:pt x="248" y="366"/>
                </a:lnTo>
                <a:lnTo>
                  <a:pt x="248" y="366"/>
                </a:lnTo>
                <a:lnTo>
                  <a:pt x="240" y="376"/>
                </a:lnTo>
                <a:lnTo>
                  <a:pt x="252" y="386"/>
                </a:lnTo>
                <a:lnTo>
                  <a:pt x="252" y="386"/>
                </a:lnTo>
                <a:lnTo>
                  <a:pt x="262" y="376"/>
                </a:lnTo>
                <a:lnTo>
                  <a:pt x="262" y="376"/>
                </a:lnTo>
                <a:close/>
                <a:moveTo>
                  <a:pt x="224" y="546"/>
                </a:moveTo>
                <a:lnTo>
                  <a:pt x="224" y="546"/>
                </a:lnTo>
                <a:lnTo>
                  <a:pt x="236" y="560"/>
                </a:lnTo>
                <a:lnTo>
                  <a:pt x="236" y="560"/>
                </a:lnTo>
                <a:lnTo>
                  <a:pt x="240" y="568"/>
                </a:lnTo>
                <a:lnTo>
                  <a:pt x="240" y="568"/>
                </a:lnTo>
                <a:lnTo>
                  <a:pt x="246" y="558"/>
                </a:lnTo>
                <a:lnTo>
                  <a:pt x="246" y="558"/>
                </a:lnTo>
                <a:lnTo>
                  <a:pt x="250" y="548"/>
                </a:lnTo>
                <a:lnTo>
                  <a:pt x="250" y="548"/>
                </a:lnTo>
                <a:lnTo>
                  <a:pt x="234" y="524"/>
                </a:lnTo>
                <a:lnTo>
                  <a:pt x="234" y="524"/>
                </a:lnTo>
                <a:lnTo>
                  <a:pt x="220" y="500"/>
                </a:lnTo>
                <a:lnTo>
                  <a:pt x="220" y="500"/>
                </a:lnTo>
                <a:lnTo>
                  <a:pt x="214" y="512"/>
                </a:lnTo>
                <a:lnTo>
                  <a:pt x="214" y="512"/>
                </a:lnTo>
                <a:lnTo>
                  <a:pt x="208" y="522"/>
                </a:lnTo>
                <a:lnTo>
                  <a:pt x="208" y="522"/>
                </a:lnTo>
                <a:lnTo>
                  <a:pt x="224" y="546"/>
                </a:lnTo>
                <a:lnTo>
                  <a:pt x="224" y="546"/>
                </a:lnTo>
                <a:close/>
                <a:moveTo>
                  <a:pt x="900" y="1607"/>
                </a:moveTo>
                <a:lnTo>
                  <a:pt x="900" y="1607"/>
                </a:lnTo>
                <a:lnTo>
                  <a:pt x="886" y="1607"/>
                </a:lnTo>
                <a:lnTo>
                  <a:pt x="886" y="1607"/>
                </a:lnTo>
                <a:lnTo>
                  <a:pt x="870" y="1607"/>
                </a:lnTo>
                <a:lnTo>
                  <a:pt x="870" y="1607"/>
                </a:lnTo>
                <a:lnTo>
                  <a:pt x="854" y="1607"/>
                </a:lnTo>
                <a:lnTo>
                  <a:pt x="854" y="1607"/>
                </a:lnTo>
                <a:lnTo>
                  <a:pt x="840" y="1607"/>
                </a:lnTo>
                <a:lnTo>
                  <a:pt x="840" y="1607"/>
                </a:lnTo>
                <a:lnTo>
                  <a:pt x="826" y="1607"/>
                </a:lnTo>
                <a:lnTo>
                  <a:pt x="826" y="1625"/>
                </a:lnTo>
                <a:lnTo>
                  <a:pt x="826" y="1625"/>
                </a:lnTo>
                <a:lnTo>
                  <a:pt x="840" y="1627"/>
                </a:lnTo>
                <a:lnTo>
                  <a:pt x="840" y="1627"/>
                </a:lnTo>
                <a:lnTo>
                  <a:pt x="854" y="1627"/>
                </a:lnTo>
                <a:lnTo>
                  <a:pt x="854" y="1627"/>
                </a:lnTo>
                <a:lnTo>
                  <a:pt x="870" y="1625"/>
                </a:lnTo>
                <a:lnTo>
                  <a:pt x="870" y="1625"/>
                </a:lnTo>
                <a:lnTo>
                  <a:pt x="888" y="1625"/>
                </a:lnTo>
                <a:lnTo>
                  <a:pt x="888" y="1625"/>
                </a:lnTo>
                <a:lnTo>
                  <a:pt x="902" y="1625"/>
                </a:lnTo>
                <a:lnTo>
                  <a:pt x="902" y="1625"/>
                </a:lnTo>
                <a:lnTo>
                  <a:pt x="916" y="1623"/>
                </a:lnTo>
                <a:lnTo>
                  <a:pt x="914" y="1605"/>
                </a:lnTo>
                <a:lnTo>
                  <a:pt x="914" y="1605"/>
                </a:lnTo>
                <a:lnTo>
                  <a:pt x="900" y="1607"/>
                </a:lnTo>
                <a:lnTo>
                  <a:pt x="900" y="1607"/>
                </a:lnTo>
                <a:close/>
                <a:moveTo>
                  <a:pt x="186" y="754"/>
                </a:moveTo>
                <a:lnTo>
                  <a:pt x="186" y="754"/>
                </a:lnTo>
                <a:lnTo>
                  <a:pt x="188" y="742"/>
                </a:lnTo>
                <a:lnTo>
                  <a:pt x="188" y="742"/>
                </a:lnTo>
                <a:lnTo>
                  <a:pt x="190" y="730"/>
                </a:lnTo>
                <a:lnTo>
                  <a:pt x="190" y="730"/>
                </a:lnTo>
                <a:lnTo>
                  <a:pt x="168" y="714"/>
                </a:lnTo>
                <a:lnTo>
                  <a:pt x="168" y="714"/>
                </a:lnTo>
                <a:lnTo>
                  <a:pt x="152" y="702"/>
                </a:lnTo>
                <a:lnTo>
                  <a:pt x="152" y="702"/>
                </a:lnTo>
                <a:lnTo>
                  <a:pt x="146" y="696"/>
                </a:lnTo>
                <a:lnTo>
                  <a:pt x="146" y="696"/>
                </a:lnTo>
                <a:lnTo>
                  <a:pt x="146" y="700"/>
                </a:lnTo>
                <a:lnTo>
                  <a:pt x="146" y="700"/>
                </a:lnTo>
                <a:lnTo>
                  <a:pt x="144" y="708"/>
                </a:lnTo>
                <a:lnTo>
                  <a:pt x="144" y="708"/>
                </a:lnTo>
                <a:lnTo>
                  <a:pt x="142" y="720"/>
                </a:lnTo>
                <a:lnTo>
                  <a:pt x="142" y="720"/>
                </a:lnTo>
                <a:lnTo>
                  <a:pt x="164" y="736"/>
                </a:lnTo>
                <a:lnTo>
                  <a:pt x="164" y="736"/>
                </a:lnTo>
                <a:lnTo>
                  <a:pt x="186" y="754"/>
                </a:lnTo>
                <a:lnTo>
                  <a:pt x="186" y="754"/>
                </a:lnTo>
                <a:close/>
                <a:moveTo>
                  <a:pt x="168" y="524"/>
                </a:moveTo>
                <a:lnTo>
                  <a:pt x="168" y="524"/>
                </a:lnTo>
                <a:lnTo>
                  <a:pt x="172" y="516"/>
                </a:lnTo>
                <a:lnTo>
                  <a:pt x="172" y="516"/>
                </a:lnTo>
                <a:lnTo>
                  <a:pt x="186" y="488"/>
                </a:lnTo>
                <a:lnTo>
                  <a:pt x="186" y="488"/>
                </a:lnTo>
                <a:lnTo>
                  <a:pt x="200" y="462"/>
                </a:lnTo>
                <a:lnTo>
                  <a:pt x="200" y="462"/>
                </a:lnTo>
                <a:lnTo>
                  <a:pt x="206" y="454"/>
                </a:lnTo>
                <a:lnTo>
                  <a:pt x="206" y="454"/>
                </a:lnTo>
                <a:lnTo>
                  <a:pt x="208" y="450"/>
                </a:lnTo>
                <a:lnTo>
                  <a:pt x="192" y="440"/>
                </a:lnTo>
                <a:lnTo>
                  <a:pt x="192" y="440"/>
                </a:lnTo>
                <a:lnTo>
                  <a:pt x="190" y="444"/>
                </a:lnTo>
                <a:lnTo>
                  <a:pt x="190" y="444"/>
                </a:lnTo>
                <a:lnTo>
                  <a:pt x="186" y="452"/>
                </a:lnTo>
                <a:lnTo>
                  <a:pt x="186" y="452"/>
                </a:lnTo>
                <a:lnTo>
                  <a:pt x="170" y="480"/>
                </a:lnTo>
                <a:lnTo>
                  <a:pt x="170" y="480"/>
                </a:lnTo>
                <a:lnTo>
                  <a:pt x="156" y="508"/>
                </a:lnTo>
                <a:lnTo>
                  <a:pt x="156" y="508"/>
                </a:lnTo>
                <a:lnTo>
                  <a:pt x="150" y="516"/>
                </a:lnTo>
                <a:lnTo>
                  <a:pt x="150" y="516"/>
                </a:lnTo>
                <a:lnTo>
                  <a:pt x="150" y="520"/>
                </a:lnTo>
                <a:lnTo>
                  <a:pt x="166" y="528"/>
                </a:lnTo>
                <a:lnTo>
                  <a:pt x="166" y="528"/>
                </a:lnTo>
                <a:lnTo>
                  <a:pt x="168" y="524"/>
                </a:lnTo>
                <a:lnTo>
                  <a:pt x="168" y="524"/>
                </a:lnTo>
                <a:close/>
                <a:moveTo>
                  <a:pt x="130" y="874"/>
                </a:moveTo>
                <a:lnTo>
                  <a:pt x="130" y="874"/>
                </a:lnTo>
                <a:lnTo>
                  <a:pt x="154" y="886"/>
                </a:lnTo>
                <a:lnTo>
                  <a:pt x="154" y="886"/>
                </a:lnTo>
                <a:lnTo>
                  <a:pt x="180" y="898"/>
                </a:lnTo>
                <a:lnTo>
                  <a:pt x="180" y="898"/>
                </a:lnTo>
                <a:lnTo>
                  <a:pt x="180" y="886"/>
                </a:lnTo>
                <a:lnTo>
                  <a:pt x="180" y="886"/>
                </a:lnTo>
                <a:lnTo>
                  <a:pt x="180" y="878"/>
                </a:lnTo>
                <a:lnTo>
                  <a:pt x="180" y="878"/>
                </a:lnTo>
                <a:lnTo>
                  <a:pt x="180" y="876"/>
                </a:lnTo>
                <a:lnTo>
                  <a:pt x="180" y="876"/>
                </a:lnTo>
                <a:lnTo>
                  <a:pt x="154" y="864"/>
                </a:lnTo>
                <a:lnTo>
                  <a:pt x="154" y="864"/>
                </a:lnTo>
                <a:lnTo>
                  <a:pt x="130" y="850"/>
                </a:lnTo>
                <a:lnTo>
                  <a:pt x="130" y="874"/>
                </a:lnTo>
                <a:close/>
                <a:moveTo>
                  <a:pt x="546" y="1545"/>
                </a:moveTo>
                <a:lnTo>
                  <a:pt x="546" y="1545"/>
                </a:lnTo>
                <a:lnTo>
                  <a:pt x="518" y="1531"/>
                </a:lnTo>
                <a:lnTo>
                  <a:pt x="518" y="1531"/>
                </a:lnTo>
                <a:lnTo>
                  <a:pt x="506" y="1525"/>
                </a:lnTo>
                <a:lnTo>
                  <a:pt x="500" y="1539"/>
                </a:lnTo>
                <a:lnTo>
                  <a:pt x="500" y="1539"/>
                </a:lnTo>
                <a:lnTo>
                  <a:pt x="512" y="1545"/>
                </a:lnTo>
                <a:lnTo>
                  <a:pt x="512" y="1545"/>
                </a:lnTo>
                <a:lnTo>
                  <a:pt x="540" y="1559"/>
                </a:lnTo>
                <a:lnTo>
                  <a:pt x="540" y="1559"/>
                </a:lnTo>
                <a:lnTo>
                  <a:pt x="570" y="1569"/>
                </a:lnTo>
                <a:lnTo>
                  <a:pt x="570" y="1569"/>
                </a:lnTo>
                <a:lnTo>
                  <a:pt x="582" y="1575"/>
                </a:lnTo>
                <a:lnTo>
                  <a:pt x="588" y="1561"/>
                </a:lnTo>
                <a:lnTo>
                  <a:pt x="588" y="1561"/>
                </a:lnTo>
                <a:lnTo>
                  <a:pt x="574" y="1555"/>
                </a:lnTo>
                <a:lnTo>
                  <a:pt x="574" y="1555"/>
                </a:lnTo>
                <a:lnTo>
                  <a:pt x="546" y="1545"/>
                </a:lnTo>
                <a:lnTo>
                  <a:pt x="546" y="1545"/>
                </a:lnTo>
                <a:close/>
                <a:moveTo>
                  <a:pt x="704" y="1593"/>
                </a:moveTo>
                <a:lnTo>
                  <a:pt x="704" y="1593"/>
                </a:lnTo>
                <a:lnTo>
                  <a:pt x="688" y="1591"/>
                </a:lnTo>
                <a:lnTo>
                  <a:pt x="688" y="1591"/>
                </a:lnTo>
                <a:lnTo>
                  <a:pt x="676" y="1587"/>
                </a:lnTo>
                <a:lnTo>
                  <a:pt x="676" y="1587"/>
                </a:lnTo>
                <a:lnTo>
                  <a:pt x="662" y="1585"/>
                </a:lnTo>
                <a:lnTo>
                  <a:pt x="658" y="1601"/>
                </a:lnTo>
                <a:lnTo>
                  <a:pt x="658" y="1601"/>
                </a:lnTo>
                <a:lnTo>
                  <a:pt x="672" y="1603"/>
                </a:lnTo>
                <a:lnTo>
                  <a:pt x="672" y="1603"/>
                </a:lnTo>
                <a:lnTo>
                  <a:pt x="686" y="1607"/>
                </a:lnTo>
                <a:lnTo>
                  <a:pt x="686" y="1607"/>
                </a:lnTo>
                <a:lnTo>
                  <a:pt x="702" y="1611"/>
                </a:lnTo>
                <a:lnTo>
                  <a:pt x="702" y="1611"/>
                </a:lnTo>
                <a:lnTo>
                  <a:pt x="732" y="1615"/>
                </a:lnTo>
                <a:lnTo>
                  <a:pt x="732" y="1615"/>
                </a:lnTo>
                <a:lnTo>
                  <a:pt x="746" y="1617"/>
                </a:lnTo>
                <a:lnTo>
                  <a:pt x="748" y="1601"/>
                </a:lnTo>
                <a:lnTo>
                  <a:pt x="748" y="1601"/>
                </a:lnTo>
                <a:lnTo>
                  <a:pt x="734" y="1599"/>
                </a:lnTo>
                <a:lnTo>
                  <a:pt x="734" y="1599"/>
                </a:lnTo>
                <a:lnTo>
                  <a:pt x="704" y="1593"/>
                </a:lnTo>
                <a:lnTo>
                  <a:pt x="704" y="1593"/>
                </a:lnTo>
                <a:close/>
                <a:moveTo>
                  <a:pt x="624" y="1485"/>
                </a:moveTo>
                <a:lnTo>
                  <a:pt x="624" y="1485"/>
                </a:lnTo>
                <a:lnTo>
                  <a:pt x="614" y="1481"/>
                </a:lnTo>
                <a:lnTo>
                  <a:pt x="614" y="1481"/>
                </a:lnTo>
                <a:lnTo>
                  <a:pt x="604" y="1477"/>
                </a:lnTo>
                <a:lnTo>
                  <a:pt x="604" y="1477"/>
                </a:lnTo>
                <a:lnTo>
                  <a:pt x="582" y="1495"/>
                </a:lnTo>
                <a:lnTo>
                  <a:pt x="582" y="1495"/>
                </a:lnTo>
                <a:lnTo>
                  <a:pt x="566" y="1507"/>
                </a:lnTo>
                <a:lnTo>
                  <a:pt x="566" y="1507"/>
                </a:lnTo>
                <a:lnTo>
                  <a:pt x="560" y="1511"/>
                </a:lnTo>
                <a:lnTo>
                  <a:pt x="560" y="1511"/>
                </a:lnTo>
                <a:lnTo>
                  <a:pt x="572" y="1517"/>
                </a:lnTo>
                <a:lnTo>
                  <a:pt x="572" y="1517"/>
                </a:lnTo>
                <a:lnTo>
                  <a:pt x="582" y="1521"/>
                </a:lnTo>
                <a:lnTo>
                  <a:pt x="582" y="1521"/>
                </a:lnTo>
                <a:lnTo>
                  <a:pt x="604" y="1503"/>
                </a:lnTo>
                <a:lnTo>
                  <a:pt x="604" y="1503"/>
                </a:lnTo>
                <a:lnTo>
                  <a:pt x="618" y="1491"/>
                </a:lnTo>
                <a:lnTo>
                  <a:pt x="618" y="1491"/>
                </a:lnTo>
                <a:lnTo>
                  <a:pt x="624" y="1485"/>
                </a:lnTo>
                <a:lnTo>
                  <a:pt x="624" y="1485"/>
                </a:lnTo>
                <a:close/>
                <a:moveTo>
                  <a:pt x="288" y="1217"/>
                </a:moveTo>
                <a:lnTo>
                  <a:pt x="288" y="1217"/>
                </a:lnTo>
                <a:lnTo>
                  <a:pt x="282" y="1209"/>
                </a:lnTo>
                <a:lnTo>
                  <a:pt x="282" y="1209"/>
                </a:lnTo>
                <a:lnTo>
                  <a:pt x="278" y="1201"/>
                </a:lnTo>
                <a:lnTo>
                  <a:pt x="278" y="1201"/>
                </a:lnTo>
                <a:lnTo>
                  <a:pt x="276" y="1199"/>
                </a:lnTo>
                <a:lnTo>
                  <a:pt x="276" y="1199"/>
                </a:lnTo>
                <a:lnTo>
                  <a:pt x="248" y="1201"/>
                </a:lnTo>
                <a:lnTo>
                  <a:pt x="248" y="1201"/>
                </a:lnTo>
                <a:lnTo>
                  <a:pt x="220" y="1201"/>
                </a:lnTo>
                <a:lnTo>
                  <a:pt x="232" y="1223"/>
                </a:lnTo>
                <a:lnTo>
                  <a:pt x="232" y="1223"/>
                </a:lnTo>
                <a:lnTo>
                  <a:pt x="240" y="1221"/>
                </a:lnTo>
                <a:lnTo>
                  <a:pt x="240" y="1221"/>
                </a:lnTo>
                <a:lnTo>
                  <a:pt x="260" y="1221"/>
                </a:lnTo>
                <a:lnTo>
                  <a:pt x="260" y="1221"/>
                </a:lnTo>
                <a:lnTo>
                  <a:pt x="288" y="1217"/>
                </a:lnTo>
                <a:lnTo>
                  <a:pt x="288" y="1217"/>
                </a:lnTo>
                <a:close/>
                <a:moveTo>
                  <a:pt x="850" y="1549"/>
                </a:moveTo>
                <a:lnTo>
                  <a:pt x="850" y="1549"/>
                </a:lnTo>
                <a:lnTo>
                  <a:pt x="862" y="1523"/>
                </a:lnTo>
                <a:lnTo>
                  <a:pt x="862" y="1523"/>
                </a:lnTo>
                <a:lnTo>
                  <a:pt x="852" y="1523"/>
                </a:lnTo>
                <a:lnTo>
                  <a:pt x="852" y="1523"/>
                </a:lnTo>
                <a:lnTo>
                  <a:pt x="840" y="1523"/>
                </a:lnTo>
                <a:lnTo>
                  <a:pt x="840" y="1523"/>
                </a:lnTo>
                <a:lnTo>
                  <a:pt x="826" y="1547"/>
                </a:lnTo>
                <a:lnTo>
                  <a:pt x="826" y="1547"/>
                </a:lnTo>
                <a:lnTo>
                  <a:pt x="816" y="1565"/>
                </a:lnTo>
                <a:lnTo>
                  <a:pt x="816" y="1565"/>
                </a:lnTo>
                <a:lnTo>
                  <a:pt x="812" y="1571"/>
                </a:lnTo>
                <a:lnTo>
                  <a:pt x="812" y="1571"/>
                </a:lnTo>
                <a:lnTo>
                  <a:pt x="816" y="1571"/>
                </a:lnTo>
                <a:lnTo>
                  <a:pt x="816" y="1571"/>
                </a:lnTo>
                <a:lnTo>
                  <a:pt x="824" y="1573"/>
                </a:lnTo>
                <a:lnTo>
                  <a:pt x="824" y="1573"/>
                </a:lnTo>
                <a:lnTo>
                  <a:pt x="836" y="1573"/>
                </a:lnTo>
                <a:lnTo>
                  <a:pt x="836" y="1573"/>
                </a:lnTo>
                <a:lnTo>
                  <a:pt x="850" y="1549"/>
                </a:lnTo>
                <a:lnTo>
                  <a:pt x="850" y="1549"/>
                </a:lnTo>
                <a:close/>
                <a:moveTo>
                  <a:pt x="792" y="1521"/>
                </a:moveTo>
                <a:lnTo>
                  <a:pt x="792" y="1521"/>
                </a:lnTo>
                <a:lnTo>
                  <a:pt x="786" y="1529"/>
                </a:lnTo>
                <a:lnTo>
                  <a:pt x="786" y="1529"/>
                </a:lnTo>
                <a:lnTo>
                  <a:pt x="776" y="1545"/>
                </a:lnTo>
                <a:lnTo>
                  <a:pt x="776" y="1545"/>
                </a:lnTo>
                <a:lnTo>
                  <a:pt x="760" y="1567"/>
                </a:lnTo>
                <a:lnTo>
                  <a:pt x="760" y="1567"/>
                </a:lnTo>
                <a:lnTo>
                  <a:pt x="772" y="1569"/>
                </a:lnTo>
                <a:lnTo>
                  <a:pt x="772" y="1569"/>
                </a:lnTo>
                <a:lnTo>
                  <a:pt x="780" y="1569"/>
                </a:lnTo>
                <a:lnTo>
                  <a:pt x="780" y="1569"/>
                </a:lnTo>
                <a:lnTo>
                  <a:pt x="784" y="1569"/>
                </a:lnTo>
                <a:lnTo>
                  <a:pt x="784" y="1569"/>
                </a:lnTo>
                <a:lnTo>
                  <a:pt x="800" y="1547"/>
                </a:lnTo>
                <a:lnTo>
                  <a:pt x="800" y="1547"/>
                </a:lnTo>
                <a:lnTo>
                  <a:pt x="814" y="1523"/>
                </a:lnTo>
                <a:lnTo>
                  <a:pt x="792" y="1521"/>
                </a:lnTo>
                <a:close/>
                <a:moveTo>
                  <a:pt x="754" y="1517"/>
                </a:moveTo>
                <a:lnTo>
                  <a:pt x="754" y="1517"/>
                </a:lnTo>
                <a:lnTo>
                  <a:pt x="744" y="1515"/>
                </a:lnTo>
                <a:lnTo>
                  <a:pt x="744" y="1515"/>
                </a:lnTo>
                <a:lnTo>
                  <a:pt x="726" y="1537"/>
                </a:lnTo>
                <a:lnTo>
                  <a:pt x="726" y="1537"/>
                </a:lnTo>
                <a:lnTo>
                  <a:pt x="708" y="1559"/>
                </a:lnTo>
                <a:lnTo>
                  <a:pt x="734" y="1563"/>
                </a:lnTo>
                <a:lnTo>
                  <a:pt x="734" y="1563"/>
                </a:lnTo>
                <a:lnTo>
                  <a:pt x="738" y="1557"/>
                </a:lnTo>
                <a:lnTo>
                  <a:pt x="738" y="1557"/>
                </a:lnTo>
                <a:lnTo>
                  <a:pt x="750" y="1541"/>
                </a:lnTo>
                <a:lnTo>
                  <a:pt x="750" y="1541"/>
                </a:lnTo>
                <a:lnTo>
                  <a:pt x="766" y="1517"/>
                </a:lnTo>
                <a:lnTo>
                  <a:pt x="766" y="1517"/>
                </a:lnTo>
                <a:lnTo>
                  <a:pt x="754" y="1517"/>
                </a:lnTo>
                <a:lnTo>
                  <a:pt x="754" y="1517"/>
                </a:lnTo>
                <a:close/>
                <a:moveTo>
                  <a:pt x="660" y="1495"/>
                </a:moveTo>
                <a:lnTo>
                  <a:pt x="660" y="1495"/>
                </a:lnTo>
                <a:lnTo>
                  <a:pt x="652" y="1493"/>
                </a:lnTo>
                <a:lnTo>
                  <a:pt x="652" y="1493"/>
                </a:lnTo>
                <a:lnTo>
                  <a:pt x="648" y="1493"/>
                </a:lnTo>
                <a:lnTo>
                  <a:pt x="648" y="1493"/>
                </a:lnTo>
                <a:lnTo>
                  <a:pt x="630" y="1511"/>
                </a:lnTo>
                <a:lnTo>
                  <a:pt x="630" y="1511"/>
                </a:lnTo>
                <a:lnTo>
                  <a:pt x="608" y="1531"/>
                </a:lnTo>
                <a:lnTo>
                  <a:pt x="632" y="1539"/>
                </a:lnTo>
                <a:lnTo>
                  <a:pt x="632" y="1539"/>
                </a:lnTo>
                <a:lnTo>
                  <a:pt x="638" y="1533"/>
                </a:lnTo>
                <a:lnTo>
                  <a:pt x="638" y="1533"/>
                </a:lnTo>
                <a:lnTo>
                  <a:pt x="652" y="1519"/>
                </a:lnTo>
                <a:lnTo>
                  <a:pt x="652" y="1519"/>
                </a:lnTo>
                <a:lnTo>
                  <a:pt x="670" y="1499"/>
                </a:lnTo>
                <a:lnTo>
                  <a:pt x="670" y="1499"/>
                </a:lnTo>
                <a:lnTo>
                  <a:pt x="660" y="1495"/>
                </a:lnTo>
                <a:lnTo>
                  <a:pt x="660" y="1495"/>
                </a:lnTo>
                <a:close/>
                <a:moveTo>
                  <a:pt x="372" y="1381"/>
                </a:moveTo>
                <a:lnTo>
                  <a:pt x="372" y="1381"/>
                </a:lnTo>
                <a:lnTo>
                  <a:pt x="390" y="1373"/>
                </a:lnTo>
                <a:lnTo>
                  <a:pt x="390" y="1373"/>
                </a:lnTo>
                <a:lnTo>
                  <a:pt x="416" y="1363"/>
                </a:lnTo>
                <a:lnTo>
                  <a:pt x="398" y="1349"/>
                </a:lnTo>
                <a:lnTo>
                  <a:pt x="398" y="1349"/>
                </a:lnTo>
                <a:lnTo>
                  <a:pt x="372" y="1357"/>
                </a:lnTo>
                <a:lnTo>
                  <a:pt x="372" y="1357"/>
                </a:lnTo>
                <a:lnTo>
                  <a:pt x="346" y="1367"/>
                </a:lnTo>
                <a:lnTo>
                  <a:pt x="364" y="1383"/>
                </a:lnTo>
                <a:lnTo>
                  <a:pt x="364" y="1383"/>
                </a:lnTo>
                <a:lnTo>
                  <a:pt x="372" y="1381"/>
                </a:lnTo>
                <a:lnTo>
                  <a:pt x="372" y="1381"/>
                </a:lnTo>
                <a:close/>
                <a:moveTo>
                  <a:pt x="380" y="1331"/>
                </a:moveTo>
                <a:lnTo>
                  <a:pt x="380" y="1331"/>
                </a:lnTo>
                <a:lnTo>
                  <a:pt x="372" y="1323"/>
                </a:lnTo>
                <a:lnTo>
                  <a:pt x="372" y="1323"/>
                </a:lnTo>
                <a:lnTo>
                  <a:pt x="364" y="1315"/>
                </a:lnTo>
                <a:lnTo>
                  <a:pt x="364" y="1315"/>
                </a:lnTo>
                <a:lnTo>
                  <a:pt x="336" y="1321"/>
                </a:lnTo>
                <a:lnTo>
                  <a:pt x="336" y="1321"/>
                </a:lnTo>
                <a:lnTo>
                  <a:pt x="318" y="1327"/>
                </a:lnTo>
                <a:lnTo>
                  <a:pt x="318" y="1327"/>
                </a:lnTo>
                <a:lnTo>
                  <a:pt x="310" y="1329"/>
                </a:lnTo>
                <a:lnTo>
                  <a:pt x="310" y="1329"/>
                </a:lnTo>
                <a:lnTo>
                  <a:pt x="318" y="1337"/>
                </a:lnTo>
                <a:lnTo>
                  <a:pt x="318" y="1337"/>
                </a:lnTo>
                <a:lnTo>
                  <a:pt x="326" y="1347"/>
                </a:lnTo>
                <a:lnTo>
                  <a:pt x="326" y="1347"/>
                </a:lnTo>
                <a:lnTo>
                  <a:pt x="354" y="1339"/>
                </a:lnTo>
                <a:lnTo>
                  <a:pt x="354" y="1339"/>
                </a:lnTo>
                <a:lnTo>
                  <a:pt x="380" y="1331"/>
                </a:lnTo>
                <a:lnTo>
                  <a:pt x="380" y="1331"/>
                </a:lnTo>
                <a:close/>
                <a:moveTo>
                  <a:pt x="292" y="1361"/>
                </a:moveTo>
                <a:lnTo>
                  <a:pt x="292" y="1361"/>
                </a:lnTo>
                <a:lnTo>
                  <a:pt x="280" y="1349"/>
                </a:lnTo>
                <a:lnTo>
                  <a:pt x="280" y="1349"/>
                </a:lnTo>
                <a:lnTo>
                  <a:pt x="262" y="1325"/>
                </a:lnTo>
                <a:lnTo>
                  <a:pt x="262" y="1325"/>
                </a:lnTo>
                <a:lnTo>
                  <a:pt x="252" y="1315"/>
                </a:lnTo>
                <a:lnTo>
                  <a:pt x="244" y="1321"/>
                </a:lnTo>
                <a:lnTo>
                  <a:pt x="244" y="1321"/>
                </a:lnTo>
                <a:lnTo>
                  <a:pt x="252" y="1333"/>
                </a:lnTo>
                <a:lnTo>
                  <a:pt x="252" y="1333"/>
                </a:lnTo>
                <a:lnTo>
                  <a:pt x="272" y="1357"/>
                </a:lnTo>
                <a:lnTo>
                  <a:pt x="272" y="1357"/>
                </a:lnTo>
                <a:lnTo>
                  <a:pt x="282" y="1369"/>
                </a:lnTo>
                <a:lnTo>
                  <a:pt x="282" y="1369"/>
                </a:lnTo>
                <a:lnTo>
                  <a:pt x="292" y="1379"/>
                </a:lnTo>
                <a:lnTo>
                  <a:pt x="292" y="1379"/>
                </a:lnTo>
                <a:lnTo>
                  <a:pt x="302" y="1389"/>
                </a:lnTo>
                <a:lnTo>
                  <a:pt x="310" y="1381"/>
                </a:lnTo>
                <a:lnTo>
                  <a:pt x="310" y="1381"/>
                </a:lnTo>
                <a:lnTo>
                  <a:pt x="302" y="1371"/>
                </a:lnTo>
                <a:lnTo>
                  <a:pt x="302" y="1371"/>
                </a:lnTo>
                <a:lnTo>
                  <a:pt x="292" y="1361"/>
                </a:lnTo>
                <a:lnTo>
                  <a:pt x="292" y="1361"/>
                </a:lnTo>
                <a:close/>
                <a:moveTo>
                  <a:pt x="402" y="1461"/>
                </a:moveTo>
                <a:lnTo>
                  <a:pt x="402" y="1461"/>
                </a:lnTo>
                <a:lnTo>
                  <a:pt x="390" y="1451"/>
                </a:lnTo>
                <a:lnTo>
                  <a:pt x="390" y="1451"/>
                </a:lnTo>
                <a:lnTo>
                  <a:pt x="378" y="1443"/>
                </a:lnTo>
                <a:lnTo>
                  <a:pt x="378" y="1443"/>
                </a:lnTo>
                <a:lnTo>
                  <a:pt x="370" y="1437"/>
                </a:lnTo>
                <a:lnTo>
                  <a:pt x="370" y="1437"/>
                </a:lnTo>
                <a:lnTo>
                  <a:pt x="368" y="1433"/>
                </a:lnTo>
                <a:lnTo>
                  <a:pt x="360" y="1445"/>
                </a:lnTo>
                <a:lnTo>
                  <a:pt x="360" y="1445"/>
                </a:lnTo>
                <a:lnTo>
                  <a:pt x="362" y="1447"/>
                </a:lnTo>
                <a:lnTo>
                  <a:pt x="362" y="1447"/>
                </a:lnTo>
                <a:lnTo>
                  <a:pt x="370" y="1453"/>
                </a:lnTo>
                <a:lnTo>
                  <a:pt x="370" y="1453"/>
                </a:lnTo>
                <a:lnTo>
                  <a:pt x="382" y="1463"/>
                </a:lnTo>
                <a:lnTo>
                  <a:pt x="382" y="1463"/>
                </a:lnTo>
                <a:lnTo>
                  <a:pt x="394" y="1473"/>
                </a:lnTo>
                <a:lnTo>
                  <a:pt x="394" y="1473"/>
                </a:lnTo>
                <a:lnTo>
                  <a:pt x="420" y="1489"/>
                </a:lnTo>
                <a:lnTo>
                  <a:pt x="420" y="1489"/>
                </a:lnTo>
                <a:lnTo>
                  <a:pt x="432" y="1497"/>
                </a:lnTo>
                <a:lnTo>
                  <a:pt x="440" y="1487"/>
                </a:lnTo>
                <a:lnTo>
                  <a:pt x="440" y="1487"/>
                </a:lnTo>
                <a:lnTo>
                  <a:pt x="428" y="1479"/>
                </a:lnTo>
                <a:lnTo>
                  <a:pt x="428" y="1479"/>
                </a:lnTo>
                <a:lnTo>
                  <a:pt x="402" y="1461"/>
                </a:lnTo>
                <a:lnTo>
                  <a:pt x="402" y="1461"/>
                </a:lnTo>
                <a:close/>
                <a:moveTo>
                  <a:pt x="536" y="1445"/>
                </a:moveTo>
                <a:lnTo>
                  <a:pt x="536" y="1445"/>
                </a:lnTo>
                <a:lnTo>
                  <a:pt x="526" y="1439"/>
                </a:lnTo>
                <a:lnTo>
                  <a:pt x="526" y="1439"/>
                </a:lnTo>
                <a:lnTo>
                  <a:pt x="516" y="1433"/>
                </a:lnTo>
                <a:lnTo>
                  <a:pt x="516" y="1433"/>
                </a:lnTo>
                <a:lnTo>
                  <a:pt x="492" y="1449"/>
                </a:lnTo>
                <a:lnTo>
                  <a:pt x="492" y="1449"/>
                </a:lnTo>
                <a:lnTo>
                  <a:pt x="476" y="1459"/>
                </a:lnTo>
                <a:lnTo>
                  <a:pt x="476" y="1459"/>
                </a:lnTo>
                <a:lnTo>
                  <a:pt x="468" y="1463"/>
                </a:lnTo>
                <a:lnTo>
                  <a:pt x="468" y="1463"/>
                </a:lnTo>
                <a:lnTo>
                  <a:pt x="472" y="1465"/>
                </a:lnTo>
                <a:lnTo>
                  <a:pt x="472" y="1465"/>
                </a:lnTo>
                <a:lnTo>
                  <a:pt x="478" y="1469"/>
                </a:lnTo>
                <a:lnTo>
                  <a:pt x="478" y="1469"/>
                </a:lnTo>
                <a:lnTo>
                  <a:pt x="490" y="1475"/>
                </a:lnTo>
                <a:lnTo>
                  <a:pt x="490" y="1475"/>
                </a:lnTo>
                <a:lnTo>
                  <a:pt x="512" y="1461"/>
                </a:lnTo>
                <a:lnTo>
                  <a:pt x="512" y="1461"/>
                </a:lnTo>
                <a:lnTo>
                  <a:pt x="536" y="1445"/>
                </a:lnTo>
                <a:lnTo>
                  <a:pt x="536" y="1445"/>
                </a:lnTo>
                <a:close/>
                <a:moveTo>
                  <a:pt x="494" y="1421"/>
                </a:moveTo>
                <a:lnTo>
                  <a:pt x="474" y="1409"/>
                </a:lnTo>
                <a:lnTo>
                  <a:pt x="474" y="1409"/>
                </a:lnTo>
                <a:lnTo>
                  <a:pt x="450" y="1421"/>
                </a:lnTo>
                <a:lnTo>
                  <a:pt x="450" y="1421"/>
                </a:lnTo>
                <a:lnTo>
                  <a:pt x="424" y="1433"/>
                </a:lnTo>
                <a:lnTo>
                  <a:pt x="444" y="1447"/>
                </a:lnTo>
                <a:lnTo>
                  <a:pt x="444" y="1447"/>
                </a:lnTo>
                <a:lnTo>
                  <a:pt x="452" y="1443"/>
                </a:lnTo>
                <a:lnTo>
                  <a:pt x="452" y="1443"/>
                </a:lnTo>
                <a:lnTo>
                  <a:pt x="470" y="1435"/>
                </a:lnTo>
                <a:lnTo>
                  <a:pt x="470" y="1435"/>
                </a:lnTo>
                <a:lnTo>
                  <a:pt x="494" y="1421"/>
                </a:lnTo>
                <a:lnTo>
                  <a:pt x="494" y="142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" name="Google Shape;16;p30"/>
          <p:cNvGrpSpPr/>
          <p:nvPr/>
        </p:nvGrpSpPr>
        <p:grpSpPr>
          <a:xfrm>
            <a:off x="4390975" y="-361435"/>
            <a:ext cx="5760043" cy="5760043"/>
            <a:chOff x="4390975" y="-308272"/>
            <a:chExt cx="5760043" cy="5760043"/>
          </a:xfrm>
        </p:grpSpPr>
        <p:sp>
          <p:nvSpPr>
            <p:cNvPr id="17" name="Google Shape;17;p30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8" name="Google Shape;18;p30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0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30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" name="Google Shape;21;p30"/>
          <p:cNvSpPr txBox="1"/>
          <p:nvPr>
            <p:ph type="ctrTitle"/>
          </p:nvPr>
        </p:nvSpPr>
        <p:spPr>
          <a:xfrm>
            <a:off x="432000" y="1112025"/>
            <a:ext cx="4726500" cy="16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Finlandica"/>
              <a:buNone/>
              <a:defRPr b="1" sz="4000">
                <a:solidFill>
                  <a:schemeClr val="lt1"/>
                </a:solidFill>
                <a:latin typeface="Finlandica"/>
                <a:ea typeface="Finlandica"/>
                <a:cs typeface="Finlandica"/>
                <a:sym typeface="Finland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0"/>
          <p:cNvSpPr txBox="1"/>
          <p:nvPr>
            <p:ph idx="1" type="subTitle"/>
          </p:nvPr>
        </p:nvSpPr>
        <p:spPr>
          <a:xfrm>
            <a:off x="432000" y="2834125"/>
            <a:ext cx="4726500" cy="11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" name="Google Shape;2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4" name="Google Shape;24;p30"/>
          <p:cNvGrpSpPr/>
          <p:nvPr/>
        </p:nvGrpSpPr>
        <p:grpSpPr>
          <a:xfrm>
            <a:off x="485163" y="307662"/>
            <a:ext cx="1260064" cy="180000"/>
            <a:chOff x="543050" y="307662"/>
            <a:chExt cx="1260064" cy="180000"/>
          </a:xfrm>
        </p:grpSpPr>
        <p:sp>
          <p:nvSpPr>
            <p:cNvPr id="25" name="Google Shape;25;p30"/>
            <p:cNvSpPr/>
            <p:nvPr/>
          </p:nvSpPr>
          <p:spPr>
            <a:xfrm flipH="1" rot="10800000">
              <a:off x="543050" y="307662"/>
              <a:ext cx="289800" cy="180000"/>
            </a:xfrm>
            <a:prstGeom prst="parallelogram">
              <a:avLst>
                <a:gd fmla="val 99176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6" name="Google Shape;26;p30"/>
            <p:cNvSpPr/>
            <p:nvPr/>
          </p:nvSpPr>
          <p:spPr>
            <a:xfrm flipH="1" rot="10800000">
              <a:off x="785453" y="307662"/>
              <a:ext cx="289800" cy="180000"/>
            </a:xfrm>
            <a:prstGeom prst="parallelogram">
              <a:avLst>
                <a:gd fmla="val 99176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7" name="Google Shape;27;p30"/>
            <p:cNvSpPr/>
            <p:nvPr/>
          </p:nvSpPr>
          <p:spPr>
            <a:xfrm flipH="1" rot="10800000">
              <a:off x="1027856" y="307662"/>
              <a:ext cx="289800" cy="180000"/>
            </a:xfrm>
            <a:prstGeom prst="parallelogram">
              <a:avLst>
                <a:gd fmla="val 99176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8" name="Google Shape;28;p30"/>
            <p:cNvSpPr/>
            <p:nvPr/>
          </p:nvSpPr>
          <p:spPr>
            <a:xfrm flipH="1" rot="10800000">
              <a:off x="1270585" y="307662"/>
              <a:ext cx="289800" cy="180000"/>
            </a:xfrm>
            <a:prstGeom prst="parallelogram">
              <a:avLst>
                <a:gd fmla="val 99176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9" name="Google Shape;29;p30"/>
            <p:cNvSpPr/>
            <p:nvPr/>
          </p:nvSpPr>
          <p:spPr>
            <a:xfrm flipH="1" rot="10800000">
              <a:off x="1513314" y="307662"/>
              <a:ext cx="289800" cy="180000"/>
            </a:xfrm>
            <a:prstGeom prst="parallelogram">
              <a:avLst>
                <a:gd fmla="val 99176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pic>
        <p:nvPicPr>
          <p:cNvPr id="30" name="Google Shape;3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983" y="4347569"/>
            <a:ext cx="1904998" cy="182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фон">
  <p:cSld name="TITLE_AND_TWO_COLUMNS_1_1_2"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39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 с картинкой">
  <p:cSld name="TITLE_2">
    <p:bg>
      <p:bgPr>
        <a:solidFill>
          <a:schemeClr val="dk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4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" name="Google Shape;124;p40"/>
          <p:cNvGrpSpPr/>
          <p:nvPr/>
        </p:nvGrpSpPr>
        <p:grpSpPr>
          <a:xfrm>
            <a:off x="4390975" y="-361435"/>
            <a:ext cx="5760043" cy="5760043"/>
            <a:chOff x="4390975" y="-308272"/>
            <a:chExt cx="5760043" cy="5760043"/>
          </a:xfrm>
        </p:grpSpPr>
        <p:sp>
          <p:nvSpPr>
            <p:cNvPr id="125" name="Google Shape;125;p40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26" name="Google Shape;126;p40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40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40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9" name="Google Shape;129;p40"/>
          <p:cNvSpPr/>
          <p:nvPr/>
        </p:nvSpPr>
        <p:spPr>
          <a:xfrm>
            <a:off x="536035" y="409962"/>
            <a:ext cx="720001" cy="719999"/>
          </a:xfrm>
          <a:custGeom>
            <a:rect b="b" l="l" r="r" t="t"/>
            <a:pathLst>
              <a:path extrusionOk="0" h="1701" w="1702">
                <a:moveTo>
                  <a:pt x="1228" y="294"/>
                </a:moveTo>
                <a:lnTo>
                  <a:pt x="1228" y="294"/>
                </a:lnTo>
                <a:lnTo>
                  <a:pt x="1252" y="280"/>
                </a:lnTo>
                <a:lnTo>
                  <a:pt x="1252" y="280"/>
                </a:lnTo>
                <a:lnTo>
                  <a:pt x="1278" y="268"/>
                </a:lnTo>
                <a:lnTo>
                  <a:pt x="1278" y="268"/>
                </a:lnTo>
                <a:lnTo>
                  <a:pt x="1288" y="276"/>
                </a:lnTo>
                <a:lnTo>
                  <a:pt x="1288" y="276"/>
                </a:lnTo>
                <a:lnTo>
                  <a:pt x="1298" y="284"/>
                </a:lnTo>
                <a:lnTo>
                  <a:pt x="1298" y="284"/>
                </a:lnTo>
                <a:lnTo>
                  <a:pt x="1272" y="294"/>
                </a:lnTo>
                <a:lnTo>
                  <a:pt x="1272" y="294"/>
                </a:lnTo>
                <a:lnTo>
                  <a:pt x="1254" y="302"/>
                </a:lnTo>
                <a:lnTo>
                  <a:pt x="1254" y="302"/>
                </a:lnTo>
                <a:lnTo>
                  <a:pt x="1246" y="306"/>
                </a:lnTo>
                <a:lnTo>
                  <a:pt x="1228" y="294"/>
                </a:lnTo>
                <a:close/>
                <a:moveTo>
                  <a:pt x="1190" y="214"/>
                </a:moveTo>
                <a:lnTo>
                  <a:pt x="1190" y="214"/>
                </a:lnTo>
                <a:lnTo>
                  <a:pt x="1168" y="228"/>
                </a:lnTo>
                <a:lnTo>
                  <a:pt x="1168" y="228"/>
                </a:lnTo>
                <a:lnTo>
                  <a:pt x="1144" y="246"/>
                </a:lnTo>
                <a:lnTo>
                  <a:pt x="1166" y="256"/>
                </a:lnTo>
                <a:lnTo>
                  <a:pt x="1166" y="256"/>
                </a:lnTo>
                <a:lnTo>
                  <a:pt x="1172" y="250"/>
                </a:lnTo>
                <a:lnTo>
                  <a:pt x="1172" y="250"/>
                </a:lnTo>
                <a:lnTo>
                  <a:pt x="1188" y="240"/>
                </a:lnTo>
                <a:lnTo>
                  <a:pt x="1188" y="240"/>
                </a:lnTo>
                <a:lnTo>
                  <a:pt x="1212" y="226"/>
                </a:lnTo>
                <a:lnTo>
                  <a:pt x="1212" y="226"/>
                </a:lnTo>
                <a:lnTo>
                  <a:pt x="1202" y="218"/>
                </a:lnTo>
                <a:lnTo>
                  <a:pt x="1202" y="218"/>
                </a:lnTo>
                <a:lnTo>
                  <a:pt x="1190" y="214"/>
                </a:lnTo>
                <a:lnTo>
                  <a:pt x="1190" y="214"/>
                </a:lnTo>
                <a:close/>
                <a:moveTo>
                  <a:pt x="1292" y="312"/>
                </a:moveTo>
                <a:lnTo>
                  <a:pt x="1292" y="312"/>
                </a:lnTo>
                <a:lnTo>
                  <a:pt x="1268" y="322"/>
                </a:lnTo>
                <a:lnTo>
                  <a:pt x="1268" y="322"/>
                </a:lnTo>
                <a:lnTo>
                  <a:pt x="1276" y="330"/>
                </a:lnTo>
                <a:lnTo>
                  <a:pt x="1276" y="330"/>
                </a:lnTo>
                <a:lnTo>
                  <a:pt x="1282" y="334"/>
                </a:lnTo>
                <a:lnTo>
                  <a:pt x="1282" y="334"/>
                </a:lnTo>
                <a:lnTo>
                  <a:pt x="1286" y="336"/>
                </a:lnTo>
                <a:lnTo>
                  <a:pt x="1286" y="336"/>
                </a:lnTo>
                <a:lnTo>
                  <a:pt x="1310" y="326"/>
                </a:lnTo>
                <a:lnTo>
                  <a:pt x="1310" y="326"/>
                </a:lnTo>
                <a:lnTo>
                  <a:pt x="1328" y="320"/>
                </a:lnTo>
                <a:lnTo>
                  <a:pt x="1328" y="320"/>
                </a:lnTo>
                <a:lnTo>
                  <a:pt x="1338" y="316"/>
                </a:lnTo>
                <a:lnTo>
                  <a:pt x="1338" y="316"/>
                </a:lnTo>
                <a:lnTo>
                  <a:pt x="1334" y="314"/>
                </a:lnTo>
                <a:lnTo>
                  <a:pt x="1334" y="314"/>
                </a:lnTo>
                <a:lnTo>
                  <a:pt x="1328" y="308"/>
                </a:lnTo>
                <a:lnTo>
                  <a:pt x="1328" y="308"/>
                </a:lnTo>
                <a:lnTo>
                  <a:pt x="1318" y="300"/>
                </a:lnTo>
                <a:lnTo>
                  <a:pt x="1318" y="300"/>
                </a:lnTo>
                <a:lnTo>
                  <a:pt x="1310" y="304"/>
                </a:lnTo>
                <a:lnTo>
                  <a:pt x="1310" y="304"/>
                </a:lnTo>
                <a:lnTo>
                  <a:pt x="1292" y="312"/>
                </a:lnTo>
                <a:lnTo>
                  <a:pt x="1292" y="312"/>
                </a:lnTo>
                <a:close/>
                <a:moveTo>
                  <a:pt x="1400" y="394"/>
                </a:moveTo>
                <a:lnTo>
                  <a:pt x="1400" y="394"/>
                </a:lnTo>
                <a:lnTo>
                  <a:pt x="1408" y="392"/>
                </a:lnTo>
                <a:lnTo>
                  <a:pt x="1408" y="392"/>
                </a:lnTo>
                <a:lnTo>
                  <a:pt x="1406" y="390"/>
                </a:lnTo>
                <a:lnTo>
                  <a:pt x="1406" y="390"/>
                </a:lnTo>
                <a:lnTo>
                  <a:pt x="1400" y="384"/>
                </a:lnTo>
                <a:lnTo>
                  <a:pt x="1400" y="384"/>
                </a:lnTo>
                <a:lnTo>
                  <a:pt x="1392" y="374"/>
                </a:lnTo>
                <a:lnTo>
                  <a:pt x="1392" y="374"/>
                </a:lnTo>
                <a:lnTo>
                  <a:pt x="1366" y="380"/>
                </a:lnTo>
                <a:lnTo>
                  <a:pt x="1366" y="380"/>
                </a:lnTo>
                <a:lnTo>
                  <a:pt x="1338" y="388"/>
                </a:lnTo>
                <a:lnTo>
                  <a:pt x="1338" y="388"/>
                </a:lnTo>
                <a:lnTo>
                  <a:pt x="1346" y="396"/>
                </a:lnTo>
                <a:lnTo>
                  <a:pt x="1346" y="396"/>
                </a:lnTo>
                <a:lnTo>
                  <a:pt x="1352" y="402"/>
                </a:lnTo>
                <a:lnTo>
                  <a:pt x="1352" y="402"/>
                </a:lnTo>
                <a:lnTo>
                  <a:pt x="1354" y="404"/>
                </a:lnTo>
                <a:lnTo>
                  <a:pt x="1354" y="404"/>
                </a:lnTo>
                <a:lnTo>
                  <a:pt x="1382" y="398"/>
                </a:lnTo>
                <a:lnTo>
                  <a:pt x="1382" y="398"/>
                </a:lnTo>
                <a:lnTo>
                  <a:pt x="1400" y="394"/>
                </a:lnTo>
                <a:lnTo>
                  <a:pt x="1400" y="394"/>
                </a:lnTo>
                <a:close/>
                <a:moveTo>
                  <a:pt x="1110" y="230"/>
                </a:moveTo>
                <a:lnTo>
                  <a:pt x="1110" y="230"/>
                </a:lnTo>
                <a:lnTo>
                  <a:pt x="1118" y="234"/>
                </a:lnTo>
                <a:lnTo>
                  <a:pt x="1118" y="234"/>
                </a:lnTo>
                <a:lnTo>
                  <a:pt x="1122" y="234"/>
                </a:lnTo>
                <a:lnTo>
                  <a:pt x="1122" y="234"/>
                </a:lnTo>
                <a:lnTo>
                  <a:pt x="1144" y="218"/>
                </a:lnTo>
                <a:lnTo>
                  <a:pt x="1144" y="218"/>
                </a:lnTo>
                <a:lnTo>
                  <a:pt x="1158" y="206"/>
                </a:lnTo>
                <a:lnTo>
                  <a:pt x="1158" y="206"/>
                </a:lnTo>
                <a:lnTo>
                  <a:pt x="1166" y="200"/>
                </a:lnTo>
                <a:lnTo>
                  <a:pt x="1166" y="200"/>
                </a:lnTo>
                <a:lnTo>
                  <a:pt x="1162" y="198"/>
                </a:lnTo>
                <a:lnTo>
                  <a:pt x="1162" y="198"/>
                </a:lnTo>
                <a:lnTo>
                  <a:pt x="1154" y="196"/>
                </a:lnTo>
                <a:lnTo>
                  <a:pt x="1154" y="196"/>
                </a:lnTo>
                <a:lnTo>
                  <a:pt x="1144" y="190"/>
                </a:lnTo>
                <a:lnTo>
                  <a:pt x="1144" y="190"/>
                </a:lnTo>
                <a:lnTo>
                  <a:pt x="1122" y="208"/>
                </a:lnTo>
                <a:lnTo>
                  <a:pt x="1122" y="208"/>
                </a:lnTo>
                <a:lnTo>
                  <a:pt x="1100" y="226"/>
                </a:lnTo>
                <a:lnTo>
                  <a:pt x="1100" y="226"/>
                </a:lnTo>
                <a:lnTo>
                  <a:pt x="1110" y="230"/>
                </a:lnTo>
                <a:lnTo>
                  <a:pt x="1110" y="230"/>
                </a:lnTo>
                <a:close/>
                <a:moveTo>
                  <a:pt x="1176" y="166"/>
                </a:moveTo>
                <a:lnTo>
                  <a:pt x="1176" y="166"/>
                </a:lnTo>
                <a:lnTo>
                  <a:pt x="1190" y="174"/>
                </a:lnTo>
                <a:lnTo>
                  <a:pt x="1190" y="174"/>
                </a:lnTo>
                <a:lnTo>
                  <a:pt x="1204" y="180"/>
                </a:lnTo>
                <a:lnTo>
                  <a:pt x="1204" y="180"/>
                </a:lnTo>
                <a:lnTo>
                  <a:pt x="1212" y="184"/>
                </a:lnTo>
                <a:lnTo>
                  <a:pt x="1212" y="184"/>
                </a:lnTo>
                <a:lnTo>
                  <a:pt x="1218" y="188"/>
                </a:lnTo>
                <a:lnTo>
                  <a:pt x="1218" y="188"/>
                </a:lnTo>
                <a:lnTo>
                  <a:pt x="1230" y="194"/>
                </a:lnTo>
                <a:lnTo>
                  <a:pt x="1232" y="188"/>
                </a:lnTo>
                <a:lnTo>
                  <a:pt x="1232" y="188"/>
                </a:lnTo>
                <a:lnTo>
                  <a:pt x="1220" y="182"/>
                </a:lnTo>
                <a:lnTo>
                  <a:pt x="1220" y="182"/>
                </a:lnTo>
                <a:lnTo>
                  <a:pt x="1214" y="178"/>
                </a:lnTo>
                <a:lnTo>
                  <a:pt x="1214" y="178"/>
                </a:lnTo>
                <a:lnTo>
                  <a:pt x="1208" y="174"/>
                </a:lnTo>
                <a:lnTo>
                  <a:pt x="1208" y="174"/>
                </a:lnTo>
                <a:lnTo>
                  <a:pt x="1194" y="168"/>
                </a:lnTo>
                <a:lnTo>
                  <a:pt x="1194" y="168"/>
                </a:lnTo>
                <a:lnTo>
                  <a:pt x="1178" y="160"/>
                </a:lnTo>
                <a:lnTo>
                  <a:pt x="1178" y="160"/>
                </a:lnTo>
                <a:lnTo>
                  <a:pt x="1166" y="154"/>
                </a:lnTo>
                <a:lnTo>
                  <a:pt x="1166" y="154"/>
                </a:lnTo>
                <a:lnTo>
                  <a:pt x="1154" y="148"/>
                </a:lnTo>
                <a:lnTo>
                  <a:pt x="1150" y="154"/>
                </a:lnTo>
                <a:lnTo>
                  <a:pt x="1150" y="154"/>
                </a:lnTo>
                <a:lnTo>
                  <a:pt x="1162" y="160"/>
                </a:lnTo>
                <a:lnTo>
                  <a:pt x="1162" y="160"/>
                </a:lnTo>
                <a:lnTo>
                  <a:pt x="1176" y="166"/>
                </a:lnTo>
                <a:lnTo>
                  <a:pt x="1176" y="166"/>
                </a:lnTo>
                <a:close/>
                <a:moveTo>
                  <a:pt x="1266" y="218"/>
                </a:moveTo>
                <a:lnTo>
                  <a:pt x="1266" y="218"/>
                </a:lnTo>
                <a:lnTo>
                  <a:pt x="1274" y="222"/>
                </a:lnTo>
                <a:lnTo>
                  <a:pt x="1274" y="222"/>
                </a:lnTo>
                <a:lnTo>
                  <a:pt x="1280" y="226"/>
                </a:lnTo>
                <a:lnTo>
                  <a:pt x="1280" y="226"/>
                </a:lnTo>
                <a:lnTo>
                  <a:pt x="1292" y="236"/>
                </a:lnTo>
                <a:lnTo>
                  <a:pt x="1292" y="236"/>
                </a:lnTo>
                <a:lnTo>
                  <a:pt x="1304" y="244"/>
                </a:lnTo>
                <a:lnTo>
                  <a:pt x="1316" y="226"/>
                </a:lnTo>
                <a:lnTo>
                  <a:pt x="1316" y="226"/>
                </a:lnTo>
                <a:lnTo>
                  <a:pt x="1304" y="218"/>
                </a:lnTo>
                <a:lnTo>
                  <a:pt x="1304" y="218"/>
                </a:lnTo>
                <a:lnTo>
                  <a:pt x="1292" y="210"/>
                </a:lnTo>
                <a:lnTo>
                  <a:pt x="1292" y="210"/>
                </a:lnTo>
                <a:lnTo>
                  <a:pt x="1286" y="204"/>
                </a:lnTo>
                <a:lnTo>
                  <a:pt x="1286" y="204"/>
                </a:lnTo>
                <a:lnTo>
                  <a:pt x="1278" y="200"/>
                </a:lnTo>
                <a:lnTo>
                  <a:pt x="1278" y="200"/>
                </a:lnTo>
                <a:lnTo>
                  <a:pt x="1252" y="184"/>
                </a:lnTo>
                <a:lnTo>
                  <a:pt x="1252" y="184"/>
                </a:lnTo>
                <a:lnTo>
                  <a:pt x="1240" y="176"/>
                </a:lnTo>
                <a:lnTo>
                  <a:pt x="1230" y="194"/>
                </a:lnTo>
                <a:lnTo>
                  <a:pt x="1230" y="194"/>
                </a:lnTo>
                <a:lnTo>
                  <a:pt x="1242" y="202"/>
                </a:lnTo>
                <a:lnTo>
                  <a:pt x="1242" y="202"/>
                </a:lnTo>
                <a:lnTo>
                  <a:pt x="1266" y="218"/>
                </a:lnTo>
                <a:lnTo>
                  <a:pt x="1266" y="218"/>
                </a:lnTo>
                <a:close/>
                <a:moveTo>
                  <a:pt x="1048" y="182"/>
                </a:moveTo>
                <a:lnTo>
                  <a:pt x="1048" y="182"/>
                </a:lnTo>
                <a:lnTo>
                  <a:pt x="1062" y="168"/>
                </a:lnTo>
                <a:lnTo>
                  <a:pt x="1062" y="168"/>
                </a:lnTo>
                <a:lnTo>
                  <a:pt x="1068" y="162"/>
                </a:lnTo>
                <a:lnTo>
                  <a:pt x="1068" y="162"/>
                </a:lnTo>
                <a:lnTo>
                  <a:pt x="1066" y="160"/>
                </a:lnTo>
                <a:lnTo>
                  <a:pt x="1066" y="160"/>
                </a:lnTo>
                <a:lnTo>
                  <a:pt x="1058" y="158"/>
                </a:lnTo>
                <a:lnTo>
                  <a:pt x="1058" y="158"/>
                </a:lnTo>
                <a:lnTo>
                  <a:pt x="1046" y="156"/>
                </a:lnTo>
                <a:lnTo>
                  <a:pt x="1046" y="156"/>
                </a:lnTo>
                <a:lnTo>
                  <a:pt x="1026" y="176"/>
                </a:lnTo>
                <a:lnTo>
                  <a:pt x="1026" y="176"/>
                </a:lnTo>
                <a:lnTo>
                  <a:pt x="1008" y="196"/>
                </a:lnTo>
                <a:lnTo>
                  <a:pt x="1008" y="196"/>
                </a:lnTo>
                <a:lnTo>
                  <a:pt x="1018" y="198"/>
                </a:lnTo>
                <a:lnTo>
                  <a:pt x="1018" y="198"/>
                </a:lnTo>
                <a:lnTo>
                  <a:pt x="1030" y="202"/>
                </a:lnTo>
                <a:lnTo>
                  <a:pt x="1030" y="202"/>
                </a:lnTo>
                <a:lnTo>
                  <a:pt x="1048" y="182"/>
                </a:lnTo>
                <a:lnTo>
                  <a:pt x="1048" y="182"/>
                </a:lnTo>
                <a:close/>
                <a:moveTo>
                  <a:pt x="1246" y="246"/>
                </a:moveTo>
                <a:lnTo>
                  <a:pt x="1246" y="246"/>
                </a:lnTo>
                <a:lnTo>
                  <a:pt x="1234" y="240"/>
                </a:lnTo>
                <a:lnTo>
                  <a:pt x="1234" y="240"/>
                </a:lnTo>
                <a:lnTo>
                  <a:pt x="1228" y="244"/>
                </a:lnTo>
                <a:lnTo>
                  <a:pt x="1228" y="244"/>
                </a:lnTo>
                <a:lnTo>
                  <a:pt x="1210" y="252"/>
                </a:lnTo>
                <a:lnTo>
                  <a:pt x="1210" y="252"/>
                </a:lnTo>
                <a:lnTo>
                  <a:pt x="1186" y="268"/>
                </a:lnTo>
                <a:lnTo>
                  <a:pt x="1186" y="268"/>
                </a:lnTo>
                <a:lnTo>
                  <a:pt x="1196" y="274"/>
                </a:lnTo>
                <a:lnTo>
                  <a:pt x="1196" y="274"/>
                </a:lnTo>
                <a:lnTo>
                  <a:pt x="1204" y="278"/>
                </a:lnTo>
                <a:lnTo>
                  <a:pt x="1204" y="278"/>
                </a:lnTo>
                <a:lnTo>
                  <a:pt x="1206" y="280"/>
                </a:lnTo>
                <a:lnTo>
                  <a:pt x="1206" y="280"/>
                </a:lnTo>
                <a:lnTo>
                  <a:pt x="1230" y="266"/>
                </a:lnTo>
                <a:lnTo>
                  <a:pt x="1230" y="266"/>
                </a:lnTo>
                <a:lnTo>
                  <a:pt x="1248" y="256"/>
                </a:lnTo>
                <a:lnTo>
                  <a:pt x="1248" y="256"/>
                </a:lnTo>
                <a:lnTo>
                  <a:pt x="1256" y="252"/>
                </a:lnTo>
                <a:lnTo>
                  <a:pt x="1256" y="252"/>
                </a:lnTo>
                <a:lnTo>
                  <a:pt x="1252" y="250"/>
                </a:lnTo>
                <a:lnTo>
                  <a:pt x="1252" y="250"/>
                </a:lnTo>
                <a:lnTo>
                  <a:pt x="1246" y="246"/>
                </a:lnTo>
                <a:lnTo>
                  <a:pt x="1246" y="246"/>
                </a:lnTo>
                <a:close/>
                <a:moveTo>
                  <a:pt x="396" y="354"/>
                </a:moveTo>
                <a:lnTo>
                  <a:pt x="396" y="354"/>
                </a:lnTo>
                <a:lnTo>
                  <a:pt x="394" y="346"/>
                </a:lnTo>
                <a:lnTo>
                  <a:pt x="394" y="346"/>
                </a:lnTo>
                <a:lnTo>
                  <a:pt x="390" y="328"/>
                </a:lnTo>
                <a:lnTo>
                  <a:pt x="390" y="328"/>
                </a:lnTo>
                <a:lnTo>
                  <a:pt x="384" y="300"/>
                </a:lnTo>
                <a:lnTo>
                  <a:pt x="384" y="300"/>
                </a:lnTo>
                <a:lnTo>
                  <a:pt x="374" y="308"/>
                </a:lnTo>
                <a:lnTo>
                  <a:pt x="374" y="308"/>
                </a:lnTo>
                <a:lnTo>
                  <a:pt x="368" y="314"/>
                </a:lnTo>
                <a:lnTo>
                  <a:pt x="368" y="314"/>
                </a:lnTo>
                <a:lnTo>
                  <a:pt x="364" y="316"/>
                </a:lnTo>
                <a:lnTo>
                  <a:pt x="364" y="316"/>
                </a:lnTo>
                <a:lnTo>
                  <a:pt x="372" y="344"/>
                </a:lnTo>
                <a:lnTo>
                  <a:pt x="372" y="344"/>
                </a:lnTo>
                <a:lnTo>
                  <a:pt x="380" y="370"/>
                </a:lnTo>
                <a:lnTo>
                  <a:pt x="396" y="354"/>
                </a:lnTo>
                <a:close/>
                <a:moveTo>
                  <a:pt x="294" y="474"/>
                </a:moveTo>
                <a:lnTo>
                  <a:pt x="294" y="474"/>
                </a:lnTo>
                <a:lnTo>
                  <a:pt x="300" y="464"/>
                </a:lnTo>
                <a:lnTo>
                  <a:pt x="300" y="464"/>
                </a:lnTo>
                <a:lnTo>
                  <a:pt x="288" y="440"/>
                </a:lnTo>
                <a:lnTo>
                  <a:pt x="288" y="440"/>
                </a:lnTo>
                <a:lnTo>
                  <a:pt x="276" y="414"/>
                </a:lnTo>
                <a:lnTo>
                  <a:pt x="276" y="414"/>
                </a:lnTo>
                <a:lnTo>
                  <a:pt x="268" y="424"/>
                </a:lnTo>
                <a:lnTo>
                  <a:pt x="268" y="424"/>
                </a:lnTo>
                <a:lnTo>
                  <a:pt x="262" y="434"/>
                </a:lnTo>
                <a:lnTo>
                  <a:pt x="262" y="434"/>
                </a:lnTo>
                <a:lnTo>
                  <a:pt x="274" y="458"/>
                </a:lnTo>
                <a:lnTo>
                  <a:pt x="274" y="458"/>
                </a:lnTo>
                <a:lnTo>
                  <a:pt x="284" y="476"/>
                </a:lnTo>
                <a:lnTo>
                  <a:pt x="284" y="476"/>
                </a:lnTo>
                <a:lnTo>
                  <a:pt x="288" y="482"/>
                </a:lnTo>
                <a:lnTo>
                  <a:pt x="288" y="482"/>
                </a:lnTo>
                <a:lnTo>
                  <a:pt x="294" y="474"/>
                </a:lnTo>
                <a:lnTo>
                  <a:pt x="294" y="474"/>
                </a:lnTo>
                <a:close/>
                <a:moveTo>
                  <a:pt x="416" y="338"/>
                </a:moveTo>
                <a:lnTo>
                  <a:pt x="416" y="338"/>
                </a:lnTo>
                <a:lnTo>
                  <a:pt x="418" y="336"/>
                </a:lnTo>
                <a:lnTo>
                  <a:pt x="418" y="336"/>
                </a:lnTo>
                <a:lnTo>
                  <a:pt x="424" y="330"/>
                </a:lnTo>
                <a:lnTo>
                  <a:pt x="424" y="330"/>
                </a:lnTo>
                <a:lnTo>
                  <a:pt x="434" y="324"/>
                </a:lnTo>
                <a:lnTo>
                  <a:pt x="434" y="324"/>
                </a:lnTo>
                <a:lnTo>
                  <a:pt x="428" y="296"/>
                </a:lnTo>
                <a:lnTo>
                  <a:pt x="428" y="296"/>
                </a:lnTo>
                <a:lnTo>
                  <a:pt x="424" y="268"/>
                </a:lnTo>
                <a:lnTo>
                  <a:pt x="424" y="268"/>
                </a:lnTo>
                <a:lnTo>
                  <a:pt x="414" y="276"/>
                </a:lnTo>
                <a:lnTo>
                  <a:pt x="414" y="276"/>
                </a:lnTo>
                <a:lnTo>
                  <a:pt x="404" y="282"/>
                </a:lnTo>
                <a:lnTo>
                  <a:pt x="404" y="282"/>
                </a:lnTo>
                <a:lnTo>
                  <a:pt x="410" y="310"/>
                </a:lnTo>
                <a:lnTo>
                  <a:pt x="410" y="310"/>
                </a:lnTo>
                <a:lnTo>
                  <a:pt x="414" y="330"/>
                </a:lnTo>
                <a:lnTo>
                  <a:pt x="414" y="330"/>
                </a:lnTo>
                <a:lnTo>
                  <a:pt x="416" y="338"/>
                </a:lnTo>
                <a:lnTo>
                  <a:pt x="416" y="338"/>
                </a:lnTo>
                <a:close/>
                <a:moveTo>
                  <a:pt x="1054" y="210"/>
                </a:moveTo>
                <a:lnTo>
                  <a:pt x="1076" y="216"/>
                </a:lnTo>
                <a:lnTo>
                  <a:pt x="1076" y="216"/>
                </a:lnTo>
                <a:lnTo>
                  <a:pt x="1096" y="198"/>
                </a:lnTo>
                <a:lnTo>
                  <a:pt x="1096" y="198"/>
                </a:lnTo>
                <a:lnTo>
                  <a:pt x="1118" y="180"/>
                </a:lnTo>
                <a:lnTo>
                  <a:pt x="1118" y="180"/>
                </a:lnTo>
                <a:lnTo>
                  <a:pt x="1106" y="176"/>
                </a:lnTo>
                <a:lnTo>
                  <a:pt x="1106" y="176"/>
                </a:lnTo>
                <a:lnTo>
                  <a:pt x="1098" y="172"/>
                </a:lnTo>
                <a:lnTo>
                  <a:pt x="1098" y="172"/>
                </a:lnTo>
                <a:lnTo>
                  <a:pt x="1096" y="170"/>
                </a:lnTo>
                <a:lnTo>
                  <a:pt x="1096" y="170"/>
                </a:lnTo>
                <a:lnTo>
                  <a:pt x="1074" y="190"/>
                </a:lnTo>
                <a:lnTo>
                  <a:pt x="1074" y="190"/>
                </a:lnTo>
                <a:lnTo>
                  <a:pt x="1054" y="210"/>
                </a:lnTo>
                <a:lnTo>
                  <a:pt x="1054" y="210"/>
                </a:lnTo>
                <a:close/>
                <a:moveTo>
                  <a:pt x="556" y="236"/>
                </a:moveTo>
                <a:lnTo>
                  <a:pt x="556" y="236"/>
                </a:lnTo>
                <a:lnTo>
                  <a:pt x="558" y="218"/>
                </a:lnTo>
                <a:lnTo>
                  <a:pt x="558" y="218"/>
                </a:lnTo>
                <a:lnTo>
                  <a:pt x="560" y="190"/>
                </a:lnTo>
                <a:lnTo>
                  <a:pt x="560" y="190"/>
                </a:lnTo>
                <a:lnTo>
                  <a:pt x="548" y="194"/>
                </a:lnTo>
                <a:lnTo>
                  <a:pt x="548" y="194"/>
                </a:lnTo>
                <a:lnTo>
                  <a:pt x="540" y="198"/>
                </a:lnTo>
                <a:lnTo>
                  <a:pt x="540" y="198"/>
                </a:lnTo>
                <a:lnTo>
                  <a:pt x="538" y="200"/>
                </a:lnTo>
                <a:lnTo>
                  <a:pt x="538" y="200"/>
                </a:lnTo>
                <a:lnTo>
                  <a:pt x="536" y="228"/>
                </a:lnTo>
                <a:lnTo>
                  <a:pt x="536" y="228"/>
                </a:lnTo>
                <a:lnTo>
                  <a:pt x="536" y="256"/>
                </a:lnTo>
                <a:lnTo>
                  <a:pt x="556" y="246"/>
                </a:lnTo>
                <a:lnTo>
                  <a:pt x="556" y="246"/>
                </a:lnTo>
                <a:lnTo>
                  <a:pt x="556" y="236"/>
                </a:lnTo>
                <a:lnTo>
                  <a:pt x="556" y="236"/>
                </a:lnTo>
                <a:close/>
                <a:moveTo>
                  <a:pt x="700" y="170"/>
                </a:moveTo>
                <a:lnTo>
                  <a:pt x="700" y="170"/>
                </a:lnTo>
                <a:lnTo>
                  <a:pt x="706" y="150"/>
                </a:lnTo>
                <a:lnTo>
                  <a:pt x="706" y="150"/>
                </a:lnTo>
                <a:lnTo>
                  <a:pt x="708" y="142"/>
                </a:lnTo>
                <a:lnTo>
                  <a:pt x="708" y="142"/>
                </a:lnTo>
                <a:lnTo>
                  <a:pt x="704" y="144"/>
                </a:lnTo>
                <a:lnTo>
                  <a:pt x="704" y="144"/>
                </a:lnTo>
                <a:lnTo>
                  <a:pt x="696" y="146"/>
                </a:lnTo>
                <a:lnTo>
                  <a:pt x="696" y="146"/>
                </a:lnTo>
                <a:lnTo>
                  <a:pt x="684" y="148"/>
                </a:lnTo>
                <a:lnTo>
                  <a:pt x="684" y="148"/>
                </a:lnTo>
                <a:lnTo>
                  <a:pt x="678" y="174"/>
                </a:lnTo>
                <a:lnTo>
                  <a:pt x="678" y="174"/>
                </a:lnTo>
                <a:lnTo>
                  <a:pt x="672" y="202"/>
                </a:lnTo>
                <a:lnTo>
                  <a:pt x="672" y="202"/>
                </a:lnTo>
                <a:lnTo>
                  <a:pt x="682" y="200"/>
                </a:lnTo>
                <a:lnTo>
                  <a:pt x="682" y="200"/>
                </a:lnTo>
                <a:lnTo>
                  <a:pt x="694" y="196"/>
                </a:lnTo>
                <a:lnTo>
                  <a:pt x="694" y="196"/>
                </a:lnTo>
                <a:lnTo>
                  <a:pt x="700" y="170"/>
                </a:lnTo>
                <a:lnTo>
                  <a:pt x="700" y="170"/>
                </a:lnTo>
                <a:close/>
                <a:moveTo>
                  <a:pt x="454" y="308"/>
                </a:moveTo>
                <a:lnTo>
                  <a:pt x="472" y="294"/>
                </a:lnTo>
                <a:lnTo>
                  <a:pt x="472" y="294"/>
                </a:lnTo>
                <a:lnTo>
                  <a:pt x="472" y="286"/>
                </a:lnTo>
                <a:lnTo>
                  <a:pt x="472" y="286"/>
                </a:lnTo>
                <a:lnTo>
                  <a:pt x="470" y="266"/>
                </a:lnTo>
                <a:lnTo>
                  <a:pt x="470" y="266"/>
                </a:lnTo>
                <a:lnTo>
                  <a:pt x="468" y="238"/>
                </a:lnTo>
                <a:lnTo>
                  <a:pt x="446" y="252"/>
                </a:lnTo>
                <a:lnTo>
                  <a:pt x="446" y="252"/>
                </a:lnTo>
                <a:lnTo>
                  <a:pt x="450" y="280"/>
                </a:lnTo>
                <a:lnTo>
                  <a:pt x="450" y="280"/>
                </a:lnTo>
                <a:lnTo>
                  <a:pt x="454" y="308"/>
                </a:lnTo>
                <a:lnTo>
                  <a:pt x="454" y="308"/>
                </a:lnTo>
                <a:close/>
                <a:moveTo>
                  <a:pt x="518" y="170"/>
                </a:moveTo>
                <a:lnTo>
                  <a:pt x="518" y="170"/>
                </a:lnTo>
                <a:lnTo>
                  <a:pt x="546" y="156"/>
                </a:lnTo>
                <a:lnTo>
                  <a:pt x="546" y="156"/>
                </a:lnTo>
                <a:lnTo>
                  <a:pt x="574" y="146"/>
                </a:lnTo>
                <a:lnTo>
                  <a:pt x="574" y="146"/>
                </a:lnTo>
                <a:lnTo>
                  <a:pt x="588" y="140"/>
                </a:lnTo>
                <a:lnTo>
                  <a:pt x="582" y="128"/>
                </a:lnTo>
                <a:lnTo>
                  <a:pt x="582" y="128"/>
                </a:lnTo>
                <a:lnTo>
                  <a:pt x="570" y="132"/>
                </a:lnTo>
                <a:lnTo>
                  <a:pt x="570" y="132"/>
                </a:lnTo>
                <a:lnTo>
                  <a:pt x="542" y="144"/>
                </a:lnTo>
                <a:lnTo>
                  <a:pt x="542" y="144"/>
                </a:lnTo>
                <a:lnTo>
                  <a:pt x="512" y="158"/>
                </a:lnTo>
                <a:lnTo>
                  <a:pt x="512" y="158"/>
                </a:lnTo>
                <a:lnTo>
                  <a:pt x="500" y="164"/>
                </a:lnTo>
                <a:lnTo>
                  <a:pt x="506" y="176"/>
                </a:lnTo>
                <a:lnTo>
                  <a:pt x="506" y="176"/>
                </a:lnTo>
                <a:lnTo>
                  <a:pt x="518" y="170"/>
                </a:lnTo>
                <a:lnTo>
                  <a:pt x="518" y="170"/>
                </a:lnTo>
                <a:close/>
                <a:moveTo>
                  <a:pt x="582" y="206"/>
                </a:moveTo>
                <a:lnTo>
                  <a:pt x="582" y="206"/>
                </a:lnTo>
                <a:lnTo>
                  <a:pt x="580" y="226"/>
                </a:lnTo>
                <a:lnTo>
                  <a:pt x="580" y="226"/>
                </a:lnTo>
                <a:lnTo>
                  <a:pt x="580" y="234"/>
                </a:lnTo>
                <a:lnTo>
                  <a:pt x="580" y="234"/>
                </a:lnTo>
                <a:lnTo>
                  <a:pt x="590" y="230"/>
                </a:lnTo>
                <a:lnTo>
                  <a:pt x="590" y="230"/>
                </a:lnTo>
                <a:lnTo>
                  <a:pt x="602" y="226"/>
                </a:lnTo>
                <a:lnTo>
                  <a:pt x="602" y="226"/>
                </a:lnTo>
                <a:lnTo>
                  <a:pt x="604" y="198"/>
                </a:lnTo>
                <a:lnTo>
                  <a:pt x="604" y="198"/>
                </a:lnTo>
                <a:lnTo>
                  <a:pt x="606" y="180"/>
                </a:lnTo>
                <a:lnTo>
                  <a:pt x="606" y="180"/>
                </a:lnTo>
                <a:lnTo>
                  <a:pt x="608" y="170"/>
                </a:lnTo>
                <a:lnTo>
                  <a:pt x="608" y="170"/>
                </a:lnTo>
                <a:lnTo>
                  <a:pt x="596" y="174"/>
                </a:lnTo>
                <a:lnTo>
                  <a:pt x="596" y="174"/>
                </a:lnTo>
                <a:lnTo>
                  <a:pt x="584" y="180"/>
                </a:lnTo>
                <a:lnTo>
                  <a:pt x="584" y="180"/>
                </a:lnTo>
                <a:lnTo>
                  <a:pt x="582" y="206"/>
                </a:lnTo>
                <a:lnTo>
                  <a:pt x="582" y="206"/>
                </a:lnTo>
                <a:close/>
                <a:moveTo>
                  <a:pt x="648" y="200"/>
                </a:moveTo>
                <a:lnTo>
                  <a:pt x="648" y="200"/>
                </a:lnTo>
                <a:lnTo>
                  <a:pt x="652" y="182"/>
                </a:lnTo>
                <a:lnTo>
                  <a:pt x="652" y="182"/>
                </a:lnTo>
                <a:lnTo>
                  <a:pt x="658" y="154"/>
                </a:lnTo>
                <a:lnTo>
                  <a:pt x="658" y="154"/>
                </a:lnTo>
                <a:lnTo>
                  <a:pt x="646" y="158"/>
                </a:lnTo>
                <a:lnTo>
                  <a:pt x="646" y="158"/>
                </a:lnTo>
                <a:lnTo>
                  <a:pt x="638" y="160"/>
                </a:lnTo>
                <a:lnTo>
                  <a:pt x="638" y="160"/>
                </a:lnTo>
                <a:lnTo>
                  <a:pt x="634" y="162"/>
                </a:lnTo>
                <a:lnTo>
                  <a:pt x="634" y="162"/>
                </a:lnTo>
                <a:lnTo>
                  <a:pt x="630" y="190"/>
                </a:lnTo>
                <a:lnTo>
                  <a:pt x="630" y="190"/>
                </a:lnTo>
                <a:lnTo>
                  <a:pt x="624" y="216"/>
                </a:lnTo>
                <a:lnTo>
                  <a:pt x="646" y="210"/>
                </a:lnTo>
                <a:lnTo>
                  <a:pt x="646" y="210"/>
                </a:lnTo>
                <a:lnTo>
                  <a:pt x="648" y="200"/>
                </a:lnTo>
                <a:lnTo>
                  <a:pt x="648" y="200"/>
                </a:lnTo>
                <a:close/>
                <a:moveTo>
                  <a:pt x="370" y="264"/>
                </a:moveTo>
                <a:lnTo>
                  <a:pt x="370" y="264"/>
                </a:lnTo>
                <a:lnTo>
                  <a:pt x="378" y="258"/>
                </a:lnTo>
                <a:lnTo>
                  <a:pt x="378" y="258"/>
                </a:lnTo>
                <a:lnTo>
                  <a:pt x="390" y="250"/>
                </a:lnTo>
                <a:lnTo>
                  <a:pt x="390" y="250"/>
                </a:lnTo>
                <a:lnTo>
                  <a:pt x="402" y="240"/>
                </a:lnTo>
                <a:lnTo>
                  <a:pt x="402" y="240"/>
                </a:lnTo>
                <a:lnTo>
                  <a:pt x="428" y="222"/>
                </a:lnTo>
                <a:lnTo>
                  <a:pt x="428" y="222"/>
                </a:lnTo>
                <a:lnTo>
                  <a:pt x="440" y="214"/>
                </a:lnTo>
                <a:lnTo>
                  <a:pt x="432" y="202"/>
                </a:lnTo>
                <a:lnTo>
                  <a:pt x="432" y="202"/>
                </a:lnTo>
                <a:lnTo>
                  <a:pt x="420" y="210"/>
                </a:lnTo>
                <a:lnTo>
                  <a:pt x="420" y="210"/>
                </a:lnTo>
                <a:lnTo>
                  <a:pt x="394" y="228"/>
                </a:lnTo>
                <a:lnTo>
                  <a:pt x="394" y="228"/>
                </a:lnTo>
                <a:lnTo>
                  <a:pt x="380" y="238"/>
                </a:lnTo>
                <a:lnTo>
                  <a:pt x="380" y="238"/>
                </a:lnTo>
                <a:lnTo>
                  <a:pt x="370" y="246"/>
                </a:lnTo>
                <a:lnTo>
                  <a:pt x="370" y="246"/>
                </a:lnTo>
                <a:lnTo>
                  <a:pt x="362" y="254"/>
                </a:lnTo>
                <a:lnTo>
                  <a:pt x="362" y="254"/>
                </a:lnTo>
                <a:lnTo>
                  <a:pt x="358" y="256"/>
                </a:lnTo>
                <a:lnTo>
                  <a:pt x="368" y="268"/>
                </a:lnTo>
                <a:lnTo>
                  <a:pt x="368" y="268"/>
                </a:lnTo>
                <a:lnTo>
                  <a:pt x="370" y="264"/>
                </a:lnTo>
                <a:lnTo>
                  <a:pt x="370" y="264"/>
                </a:lnTo>
                <a:close/>
                <a:moveTo>
                  <a:pt x="676" y="114"/>
                </a:moveTo>
                <a:lnTo>
                  <a:pt x="676" y="114"/>
                </a:lnTo>
                <a:lnTo>
                  <a:pt x="688" y="110"/>
                </a:lnTo>
                <a:lnTo>
                  <a:pt x="688" y="110"/>
                </a:lnTo>
                <a:lnTo>
                  <a:pt x="704" y="108"/>
                </a:lnTo>
                <a:lnTo>
                  <a:pt x="704" y="108"/>
                </a:lnTo>
                <a:lnTo>
                  <a:pt x="734" y="102"/>
                </a:lnTo>
                <a:lnTo>
                  <a:pt x="734" y="102"/>
                </a:lnTo>
                <a:lnTo>
                  <a:pt x="748" y="100"/>
                </a:lnTo>
                <a:lnTo>
                  <a:pt x="746" y="88"/>
                </a:lnTo>
                <a:lnTo>
                  <a:pt x="746" y="88"/>
                </a:lnTo>
                <a:lnTo>
                  <a:pt x="734" y="90"/>
                </a:lnTo>
                <a:lnTo>
                  <a:pt x="734" y="90"/>
                </a:lnTo>
                <a:lnTo>
                  <a:pt x="702" y="96"/>
                </a:lnTo>
                <a:lnTo>
                  <a:pt x="702" y="96"/>
                </a:lnTo>
                <a:lnTo>
                  <a:pt x="686" y="100"/>
                </a:lnTo>
                <a:lnTo>
                  <a:pt x="686" y="100"/>
                </a:lnTo>
                <a:lnTo>
                  <a:pt x="672" y="102"/>
                </a:lnTo>
                <a:lnTo>
                  <a:pt x="672" y="102"/>
                </a:lnTo>
                <a:lnTo>
                  <a:pt x="658" y="106"/>
                </a:lnTo>
                <a:lnTo>
                  <a:pt x="662" y="116"/>
                </a:lnTo>
                <a:lnTo>
                  <a:pt x="662" y="116"/>
                </a:lnTo>
                <a:lnTo>
                  <a:pt x="676" y="114"/>
                </a:lnTo>
                <a:lnTo>
                  <a:pt x="676" y="114"/>
                </a:lnTo>
                <a:close/>
                <a:moveTo>
                  <a:pt x="494" y="272"/>
                </a:moveTo>
                <a:lnTo>
                  <a:pt x="494" y="272"/>
                </a:lnTo>
                <a:lnTo>
                  <a:pt x="494" y="280"/>
                </a:lnTo>
                <a:lnTo>
                  <a:pt x="494" y="280"/>
                </a:lnTo>
                <a:lnTo>
                  <a:pt x="498" y="278"/>
                </a:lnTo>
                <a:lnTo>
                  <a:pt x="498" y="278"/>
                </a:lnTo>
                <a:lnTo>
                  <a:pt x="504" y="274"/>
                </a:lnTo>
                <a:lnTo>
                  <a:pt x="504" y="274"/>
                </a:lnTo>
                <a:lnTo>
                  <a:pt x="514" y="268"/>
                </a:lnTo>
                <a:lnTo>
                  <a:pt x="514" y="268"/>
                </a:lnTo>
                <a:lnTo>
                  <a:pt x="512" y="240"/>
                </a:lnTo>
                <a:lnTo>
                  <a:pt x="512" y="240"/>
                </a:lnTo>
                <a:lnTo>
                  <a:pt x="512" y="212"/>
                </a:lnTo>
                <a:lnTo>
                  <a:pt x="512" y="212"/>
                </a:lnTo>
                <a:lnTo>
                  <a:pt x="502" y="218"/>
                </a:lnTo>
                <a:lnTo>
                  <a:pt x="502" y="218"/>
                </a:lnTo>
                <a:lnTo>
                  <a:pt x="492" y="224"/>
                </a:lnTo>
                <a:lnTo>
                  <a:pt x="492" y="224"/>
                </a:lnTo>
                <a:lnTo>
                  <a:pt x="492" y="252"/>
                </a:lnTo>
                <a:lnTo>
                  <a:pt x="492" y="252"/>
                </a:lnTo>
                <a:lnTo>
                  <a:pt x="494" y="272"/>
                </a:lnTo>
                <a:lnTo>
                  <a:pt x="494" y="272"/>
                </a:lnTo>
                <a:close/>
                <a:moveTo>
                  <a:pt x="206" y="1177"/>
                </a:moveTo>
                <a:lnTo>
                  <a:pt x="206" y="1177"/>
                </a:lnTo>
                <a:lnTo>
                  <a:pt x="234" y="1177"/>
                </a:lnTo>
                <a:lnTo>
                  <a:pt x="234" y="1177"/>
                </a:lnTo>
                <a:lnTo>
                  <a:pt x="262" y="1177"/>
                </a:lnTo>
                <a:lnTo>
                  <a:pt x="262" y="1177"/>
                </a:lnTo>
                <a:lnTo>
                  <a:pt x="256" y="1167"/>
                </a:lnTo>
                <a:lnTo>
                  <a:pt x="256" y="1167"/>
                </a:lnTo>
                <a:lnTo>
                  <a:pt x="252" y="1157"/>
                </a:lnTo>
                <a:lnTo>
                  <a:pt x="252" y="1157"/>
                </a:lnTo>
                <a:lnTo>
                  <a:pt x="224" y="1155"/>
                </a:lnTo>
                <a:lnTo>
                  <a:pt x="224" y="1155"/>
                </a:lnTo>
                <a:lnTo>
                  <a:pt x="204" y="1155"/>
                </a:lnTo>
                <a:lnTo>
                  <a:pt x="204" y="1155"/>
                </a:lnTo>
                <a:lnTo>
                  <a:pt x="196" y="1155"/>
                </a:lnTo>
                <a:lnTo>
                  <a:pt x="196" y="1155"/>
                </a:lnTo>
                <a:lnTo>
                  <a:pt x="202" y="1165"/>
                </a:lnTo>
                <a:lnTo>
                  <a:pt x="202" y="1165"/>
                </a:lnTo>
                <a:lnTo>
                  <a:pt x="206" y="1177"/>
                </a:lnTo>
                <a:lnTo>
                  <a:pt x="206" y="1177"/>
                </a:lnTo>
                <a:close/>
                <a:moveTo>
                  <a:pt x="840" y="94"/>
                </a:moveTo>
                <a:lnTo>
                  <a:pt x="840" y="94"/>
                </a:lnTo>
                <a:lnTo>
                  <a:pt x="854" y="94"/>
                </a:lnTo>
                <a:lnTo>
                  <a:pt x="854" y="94"/>
                </a:lnTo>
                <a:lnTo>
                  <a:pt x="870" y="94"/>
                </a:lnTo>
                <a:lnTo>
                  <a:pt x="870" y="94"/>
                </a:lnTo>
                <a:lnTo>
                  <a:pt x="886" y="94"/>
                </a:lnTo>
                <a:lnTo>
                  <a:pt x="886" y="94"/>
                </a:lnTo>
                <a:lnTo>
                  <a:pt x="900" y="94"/>
                </a:lnTo>
                <a:lnTo>
                  <a:pt x="900" y="94"/>
                </a:lnTo>
                <a:lnTo>
                  <a:pt x="914" y="96"/>
                </a:lnTo>
                <a:lnTo>
                  <a:pt x="916" y="86"/>
                </a:lnTo>
                <a:lnTo>
                  <a:pt x="916" y="86"/>
                </a:lnTo>
                <a:lnTo>
                  <a:pt x="902" y="84"/>
                </a:lnTo>
                <a:lnTo>
                  <a:pt x="902" y="84"/>
                </a:lnTo>
                <a:lnTo>
                  <a:pt x="888" y="84"/>
                </a:lnTo>
                <a:lnTo>
                  <a:pt x="888" y="84"/>
                </a:lnTo>
                <a:lnTo>
                  <a:pt x="870" y="84"/>
                </a:lnTo>
                <a:lnTo>
                  <a:pt x="870" y="84"/>
                </a:lnTo>
                <a:lnTo>
                  <a:pt x="854" y="82"/>
                </a:lnTo>
                <a:lnTo>
                  <a:pt x="854" y="82"/>
                </a:lnTo>
                <a:lnTo>
                  <a:pt x="840" y="84"/>
                </a:lnTo>
                <a:lnTo>
                  <a:pt x="840" y="84"/>
                </a:lnTo>
                <a:lnTo>
                  <a:pt x="826" y="84"/>
                </a:lnTo>
                <a:lnTo>
                  <a:pt x="826" y="94"/>
                </a:lnTo>
                <a:lnTo>
                  <a:pt x="826" y="94"/>
                </a:lnTo>
                <a:lnTo>
                  <a:pt x="840" y="94"/>
                </a:lnTo>
                <a:lnTo>
                  <a:pt x="840" y="94"/>
                </a:lnTo>
                <a:close/>
                <a:moveTo>
                  <a:pt x="916" y="180"/>
                </a:moveTo>
                <a:lnTo>
                  <a:pt x="916" y="180"/>
                </a:lnTo>
                <a:lnTo>
                  <a:pt x="924" y="182"/>
                </a:lnTo>
                <a:lnTo>
                  <a:pt x="924" y="182"/>
                </a:lnTo>
                <a:lnTo>
                  <a:pt x="934" y="184"/>
                </a:lnTo>
                <a:lnTo>
                  <a:pt x="934" y="184"/>
                </a:lnTo>
                <a:lnTo>
                  <a:pt x="950" y="160"/>
                </a:lnTo>
                <a:lnTo>
                  <a:pt x="950" y="160"/>
                </a:lnTo>
                <a:lnTo>
                  <a:pt x="968" y="138"/>
                </a:lnTo>
                <a:lnTo>
                  <a:pt x="968" y="138"/>
                </a:lnTo>
                <a:lnTo>
                  <a:pt x="964" y="138"/>
                </a:lnTo>
                <a:lnTo>
                  <a:pt x="964" y="138"/>
                </a:lnTo>
                <a:lnTo>
                  <a:pt x="956" y="136"/>
                </a:lnTo>
                <a:lnTo>
                  <a:pt x="956" y="136"/>
                </a:lnTo>
                <a:lnTo>
                  <a:pt x="944" y="134"/>
                </a:lnTo>
                <a:lnTo>
                  <a:pt x="944" y="134"/>
                </a:lnTo>
                <a:lnTo>
                  <a:pt x="928" y="158"/>
                </a:lnTo>
                <a:lnTo>
                  <a:pt x="928" y="158"/>
                </a:lnTo>
                <a:lnTo>
                  <a:pt x="916" y="174"/>
                </a:lnTo>
                <a:lnTo>
                  <a:pt x="916" y="174"/>
                </a:lnTo>
                <a:lnTo>
                  <a:pt x="912" y="180"/>
                </a:lnTo>
                <a:lnTo>
                  <a:pt x="912" y="180"/>
                </a:lnTo>
                <a:lnTo>
                  <a:pt x="916" y="180"/>
                </a:lnTo>
                <a:lnTo>
                  <a:pt x="916" y="180"/>
                </a:lnTo>
                <a:close/>
                <a:moveTo>
                  <a:pt x="982" y="190"/>
                </a:moveTo>
                <a:lnTo>
                  <a:pt x="982" y="190"/>
                </a:lnTo>
                <a:lnTo>
                  <a:pt x="988" y="184"/>
                </a:lnTo>
                <a:lnTo>
                  <a:pt x="988" y="184"/>
                </a:lnTo>
                <a:lnTo>
                  <a:pt x="1000" y="170"/>
                </a:lnTo>
                <a:lnTo>
                  <a:pt x="1000" y="170"/>
                </a:lnTo>
                <a:lnTo>
                  <a:pt x="1018" y="148"/>
                </a:lnTo>
                <a:lnTo>
                  <a:pt x="1018" y="148"/>
                </a:lnTo>
                <a:lnTo>
                  <a:pt x="1006" y="146"/>
                </a:lnTo>
                <a:lnTo>
                  <a:pt x="1006" y="146"/>
                </a:lnTo>
                <a:lnTo>
                  <a:pt x="998" y="144"/>
                </a:lnTo>
                <a:lnTo>
                  <a:pt x="998" y="144"/>
                </a:lnTo>
                <a:lnTo>
                  <a:pt x="994" y="142"/>
                </a:lnTo>
                <a:lnTo>
                  <a:pt x="994" y="142"/>
                </a:lnTo>
                <a:lnTo>
                  <a:pt x="976" y="164"/>
                </a:lnTo>
                <a:lnTo>
                  <a:pt x="976" y="164"/>
                </a:lnTo>
                <a:lnTo>
                  <a:pt x="960" y="186"/>
                </a:lnTo>
                <a:lnTo>
                  <a:pt x="982" y="190"/>
                </a:lnTo>
                <a:close/>
                <a:moveTo>
                  <a:pt x="886" y="136"/>
                </a:moveTo>
                <a:lnTo>
                  <a:pt x="886" y="136"/>
                </a:lnTo>
                <a:lnTo>
                  <a:pt x="876" y="154"/>
                </a:lnTo>
                <a:lnTo>
                  <a:pt x="876" y="154"/>
                </a:lnTo>
                <a:lnTo>
                  <a:pt x="864" y="178"/>
                </a:lnTo>
                <a:lnTo>
                  <a:pt x="864" y="178"/>
                </a:lnTo>
                <a:lnTo>
                  <a:pt x="874" y="178"/>
                </a:lnTo>
                <a:lnTo>
                  <a:pt x="874" y="178"/>
                </a:lnTo>
                <a:lnTo>
                  <a:pt x="882" y="178"/>
                </a:lnTo>
                <a:lnTo>
                  <a:pt x="882" y="178"/>
                </a:lnTo>
                <a:lnTo>
                  <a:pt x="886" y="178"/>
                </a:lnTo>
                <a:lnTo>
                  <a:pt x="886" y="178"/>
                </a:lnTo>
                <a:lnTo>
                  <a:pt x="900" y="154"/>
                </a:lnTo>
                <a:lnTo>
                  <a:pt x="900" y="154"/>
                </a:lnTo>
                <a:lnTo>
                  <a:pt x="916" y="132"/>
                </a:lnTo>
                <a:lnTo>
                  <a:pt x="892" y="130"/>
                </a:lnTo>
                <a:lnTo>
                  <a:pt x="892" y="130"/>
                </a:lnTo>
                <a:lnTo>
                  <a:pt x="886" y="136"/>
                </a:lnTo>
                <a:lnTo>
                  <a:pt x="886" y="136"/>
                </a:lnTo>
                <a:close/>
                <a:moveTo>
                  <a:pt x="736" y="138"/>
                </a:moveTo>
                <a:lnTo>
                  <a:pt x="736" y="138"/>
                </a:lnTo>
                <a:lnTo>
                  <a:pt x="726" y="164"/>
                </a:lnTo>
                <a:lnTo>
                  <a:pt x="726" y="164"/>
                </a:lnTo>
                <a:lnTo>
                  <a:pt x="718" y="190"/>
                </a:lnTo>
                <a:lnTo>
                  <a:pt x="742" y="186"/>
                </a:lnTo>
                <a:lnTo>
                  <a:pt x="742" y="186"/>
                </a:lnTo>
                <a:lnTo>
                  <a:pt x="744" y="178"/>
                </a:lnTo>
                <a:lnTo>
                  <a:pt x="744" y="178"/>
                </a:lnTo>
                <a:lnTo>
                  <a:pt x="750" y="160"/>
                </a:lnTo>
                <a:lnTo>
                  <a:pt x="750" y="160"/>
                </a:lnTo>
                <a:lnTo>
                  <a:pt x="760" y="134"/>
                </a:lnTo>
                <a:lnTo>
                  <a:pt x="760" y="134"/>
                </a:lnTo>
                <a:lnTo>
                  <a:pt x="748" y="136"/>
                </a:lnTo>
                <a:lnTo>
                  <a:pt x="748" y="136"/>
                </a:lnTo>
                <a:lnTo>
                  <a:pt x="736" y="138"/>
                </a:lnTo>
                <a:lnTo>
                  <a:pt x="736" y="138"/>
                </a:lnTo>
                <a:close/>
                <a:moveTo>
                  <a:pt x="786" y="180"/>
                </a:moveTo>
                <a:lnTo>
                  <a:pt x="786" y="180"/>
                </a:lnTo>
                <a:lnTo>
                  <a:pt x="790" y="180"/>
                </a:lnTo>
                <a:lnTo>
                  <a:pt x="790" y="180"/>
                </a:lnTo>
                <a:lnTo>
                  <a:pt x="800" y="156"/>
                </a:lnTo>
                <a:lnTo>
                  <a:pt x="800" y="156"/>
                </a:lnTo>
                <a:lnTo>
                  <a:pt x="812" y="130"/>
                </a:lnTo>
                <a:lnTo>
                  <a:pt x="788" y="132"/>
                </a:lnTo>
                <a:lnTo>
                  <a:pt x="788" y="132"/>
                </a:lnTo>
                <a:lnTo>
                  <a:pt x="784" y="140"/>
                </a:lnTo>
                <a:lnTo>
                  <a:pt x="784" y="140"/>
                </a:lnTo>
                <a:lnTo>
                  <a:pt x="776" y="158"/>
                </a:lnTo>
                <a:lnTo>
                  <a:pt x="776" y="158"/>
                </a:lnTo>
                <a:lnTo>
                  <a:pt x="766" y="184"/>
                </a:lnTo>
                <a:lnTo>
                  <a:pt x="766" y="184"/>
                </a:lnTo>
                <a:lnTo>
                  <a:pt x="778" y="182"/>
                </a:lnTo>
                <a:lnTo>
                  <a:pt x="778" y="182"/>
                </a:lnTo>
                <a:lnTo>
                  <a:pt x="786" y="180"/>
                </a:lnTo>
                <a:lnTo>
                  <a:pt x="786" y="180"/>
                </a:lnTo>
                <a:close/>
                <a:moveTo>
                  <a:pt x="826" y="178"/>
                </a:moveTo>
                <a:lnTo>
                  <a:pt x="826" y="178"/>
                </a:lnTo>
                <a:lnTo>
                  <a:pt x="838" y="178"/>
                </a:lnTo>
                <a:lnTo>
                  <a:pt x="838" y="178"/>
                </a:lnTo>
                <a:lnTo>
                  <a:pt x="850" y="154"/>
                </a:lnTo>
                <a:lnTo>
                  <a:pt x="850" y="154"/>
                </a:lnTo>
                <a:lnTo>
                  <a:pt x="864" y="128"/>
                </a:lnTo>
                <a:lnTo>
                  <a:pt x="864" y="128"/>
                </a:lnTo>
                <a:lnTo>
                  <a:pt x="852" y="128"/>
                </a:lnTo>
                <a:lnTo>
                  <a:pt x="852" y="128"/>
                </a:lnTo>
                <a:lnTo>
                  <a:pt x="840" y="128"/>
                </a:lnTo>
                <a:lnTo>
                  <a:pt x="840" y="128"/>
                </a:lnTo>
                <a:lnTo>
                  <a:pt x="826" y="154"/>
                </a:lnTo>
                <a:lnTo>
                  <a:pt x="826" y="154"/>
                </a:lnTo>
                <a:lnTo>
                  <a:pt x="818" y="170"/>
                </a:lnTo>
                <a:lnTo>
                  <a:pt x="818" y="170"/>
                </a:lnTo>
                <a:lnTo>
                  <a:pt x="814" y="178"/>
                </a:lnTo>
                <a:lnTo>
                  <a:pt x="814" y="178"/>
                </a:lnTo>
                <a:lnTo>
                  <a:pt x="818" y="178"/>
                </a:lnTo>
                <a:lnTo>
                  <a:pt x="818" y="178"/>
                </a:lnTo>
                <a:lnTo>
                  <a:pt x="826" y="178"/>
                </a:lnTo>
                <a:lnTo>
                  <a:pt x="826" y="178"/>
                </a:lnTo>
                <a:close/>
                <a:moveTo>
                  <a:pt x="1006" y="108"/>
                </a:moveTo>
                <a:lnTo>
                  <a:pt x="1006" y="108"/>
                </a:lnTo>
                <a:lnTo>
                  <a:pt x="1034" y="116"/>
                </a:lnTo>
                <a:lnTo>
                  <a:pt x="1034" y="116"/>
                </a:lnTo>
                <a:lnTo>
                  <a:pt x="1050" y="120"/>
                </a:lnTo>
                <a:lnTo>
                  <a:pt x="1050" y="120"/>
                </a:lnTo>
                <a:lnTo>
                  <a:pt x="1064" y="124"/>
                </a:lnTo>
                <a:lnTo>
                  <a:pt x="1064" y="124"/>
                </a:lnTo>
                <a:lnTo>
                  <a:pt x="1074" y="126"/>
                </a:lnTo>
                <a:lnTo>
                  <a:pt x="1074" y="126"/>
                </a:lnTo>
                <a:lnTo>
                  <a:pt x="1078" y="128"/>
                </a:lnTo>
                <a:lnTo>
                  <a:pt x="1080" y="120"/>
                </a:lnTo>
                <a:lnTo>
                  <a:pt x="1080" y="120"/>
                </a:lnTo>
                <a:lnTo>
                  <a:pt x="1076" y="118"/>
                </a:lnTo>
                <a:lnTo>
                  <a:pt x="1076" y="118"/>
                </a:lnTo>
                <a:lnTo>
                  <a:pt x="1066" y="116"/>
                </a:lnTo>
                <a:lnTo>
                  <a:pt x="1066" y="116"/>
                </a:lnTo>
                <a:lnTo>
                  <a:pt x="1052" y="112"/>
                </a:lnTo>
                <a:lnTo>
                  <a:pt x="1052" y="112"/>
                </a:lnTo>
                <a:lnTo>
                  <a:pt x="1036" y="108"/>
                </a:lnTo>
                <a:lnTo>
                  <a:pt x="1036" y="108"/>
                </a:lnTo>
                <a:lnTo>
                  <a:pt x="1006" y="100"/>
                </a:lnTo>
                <a:lnTo>
                  <a:pt x="1006" y="100"/>
                </a:lnTo>
                <a:lnTo>
                  <a:pt x="996" y="98"/>
                </a:lnTo>
                <a:lnTo>
                  <a:pt x="996" y="98"/>
                </a:lnTo>
                <a:lnTo>
                  <a:pt x="994" y="98"/>
                </a:lnTo>
                <a:lnTo>
                  <a:pt x="992" y="106"/>
                </a:lnTo>
                <a:lnTo>
                  <a:pt x="992" y="106"/>
                </a:lnTo>
                <a:lnTo>
                  <a:pt x="996" y="106"/>
                </a:lnTo>
                <a:lnTo>
                  <a:pt x="996" y="106"/>
                </a:lnTo>
                <a:lnTo>
                  <a:pt x="1006" y="108"/>
                </a:lnTo>
                <a:lnTo>
                  <a:pt x="1006" y="108"/>
                </a:lnTo>
                <a:close/>
                <a:moveTo>
                  <a:pt x="168" y="1059"/>
                </a:moveTo>
                <a:lnTo>
                  <a:pt x="168" y="1059"/>
                </a:lnTo>
                <a:lnTo>
                  <a:pt x="160" y="1057"/>
                </a:lnTo>
                <a:lnTo>
                  <a:pt x="160" y="1057"/>
                </a:lnTo>
                <a:lnTo>
                  <a:pt x="160" y="1061"/>
                </a:lnTo>
                <a:lnTo>
                  <a:pt x="160" y="1061"/>
                </a:lnTo>
                <a:lnTo>
                  <a:pt x="162" y="1069"/>
                </a:lnTo>
                <a:lnTo>
                  <a:pt x="162" y="1069"/>
                </a:lnTo>
                <a:lnTo>
                  <a:pt x="166" y="1081"/>
                </a:lnTo>
                <a:lnTo>
                  <a:pt x="166" y="1081"/>
                </a:lnTo>
                <a:lnTo>
                  <a:pt x="194" y="1085"/>
                </a:lnTo>
                <a:lnTo>
                  <a:pt x="194" y="1085"/>
                </a:lnTo>
                <a:lnTo>
                  <a:pt x="222" y="1089"/>
                </a:lnTo>
                <a:lnTo>
                  <a:pt x="222" y="1089"/>
                </a:lnTo>
                <a:lnTo>
                  <a:pt x="220" y="1085"/>
                </a:lnTo>
                <a:lnTo>
                  <a:pt x="220" y="1085"/>
                </a:lnTo>
                <a:lnTo>
                  <a:pt x="218" y="1077"/>
                </a:lnTo>
                <a:lnTo>
                  <a:pt x="218" y="1077"/>
                </a:lnTo>
                <a:lnTo>
                  <a:pt x="214" y="1067"/>
                </a:lnTo>
                <a:lnTo>
                  <a:pt x="214" y="1067"/>
                </a:lnTo>
                <a:lnTo>
                  <a:pt x="186" y="1063"/>
                </a:lnTo>
                <a:lnTo>
                  <a:pt x="186" y="1063"/>
                </a:lnTo>
                <a:lnTo>
                  <a:pt x="168" y="1059"/>
                </a:lnTo>
                <a:lnTo>
                  <a:pt x="168" y="1059"/>
                </a:lnTo>
                <a:close/>
                <a:moveTo>
                  <a:pt x="1236" y="810"/>
                </a:moveTo>
                <a:lnTo>
                  <a:pt x="1236" y="810"/>
                </a:lnTo>
                <a:lnTo>
                  <a:pt x="1226" y="810"/>
                </a:lnTo>
                <a:lnTo>
                  <a:pt x="1216" y="812"/>
                </a:lnTo>
                <a:lnTo>
                  <a:pt x="1208" y="818"/>
                </a:lnTo>
                <a:lnTo>
                  <a:pt x="1200" y="824"/>
                </a:lnTo>
                <a:lnTo>
                  <a:pt x="1194" y="832"/>
                </a:lnTo>
                <a:lnTo>
                  <a:pt x="1190" y="840"/>
                </a:lnTo>
                <a:lnTo>
                  <a:pt x="1186" y="850"/>
                </a:lnTo>
                <a:lnTo>
                  <a:pt x="1186" y="862"/>
                </a:lnTo>
                <a:lnTo>
                  <a:pt x="1186" y="862"/>
                </a:lnTo>
                <a:lnTo>
                  <a:pt x="1186" y="874"/>
                </a:lnTo>
                <a:lnTo>
                  <a:pt x="1190" y="884"/>
                </a:lnTo>
                <a:lnTo>
                  <a:pt x="1194" y="892"/>
                </a:lnTo>
                <a:lnTo>
                  <a:pt x="1200" y="900"/>
                </a:lnTo>
                <a:lnTo>
                  <a:pt x="1208" y="906"/>
                </a:lnTo>
                <a:lnTo>
                  <a:pt x="1216" y="910"/>
                </a:lnTo>
                <a:lnTo>
                  <a:pt x="1226" y="914"/>
                </a:lnTo>
                <a:lnTo>
                  <a:pt x="1236" y="914"/>
                </a:lnTo>
                <a:lnTo>
                  <a:pt x="1236" y="914"/>
                </a:lnTo>
                <a:lnTo>
                  <a:pt x="1248" y="914"/>
                </a:lnTo>
                <a:lnTo>
                  <a:pt x="1256" y="910"/>
                </a:lnTo>
                <a:lnTo>
                  <a:pt x="1266" y="906"/>
                </a:lnTo>
                <a:lnTo>
                  <a:pt x="1274" y="900"/>
                </a:lnTo>
                <a:lnTo>
                  <a:pt x="1280" y="892"/>
                </a:lnTo>
                <a:lnTo>
                  <a:pt x="1284" y="884"/>
                </a:lnTo>
                <a:lnTo>
                  <a:pt x="1288" y="874"/>
                </a:lnTo>
                <a:lnTo>
                  <a:pt x="1288" y="862"/>
                </a:lnTo>
                <a:lnTo>
                  <a:pt x="1288" y="862"/>
                </a:lnTo>
                <a:lnTo>
                  <a:pt x="1288" y="850"/>
                </a:lnTo>
                <a:lnTo>
                  <a:pt x="1284" y="840"/>
                </a:lnTo>
                <a:lnTo>
                  <a:pt x="1280" y="832"/>
                </a:lnTo>
                <a:lnTo>
                  <a:pt x="1274" y="824"/>
                </a:lnTo>
                <a:lnTo>
                  <a:pt x="1266" y="818"/>
                </a:lnTo>
                <a:lnTo>
                  <a:pt x="1256" y="812"/>
                </a:lnTo>
                <a:lnTo>
                  <a:pt x="1248" y="810"/>
                </a:lnTo>
                <a:lnTo>
                  <a:pt x="1236" y="810"/>
                </a:lnTo>
                <a:lnTo>
                  <a:pt x="1236" y="810"/>
                </a:lnTo>
                <a:close/>
                <a:moveTo>
                  <a:pt x="1000" y="530"/>
                </a:moveTo>
                <a:lnTo>
                  <a:pt x="1000" y="530"/>
                </a:lnTo>
                <a:lnTo>
                  <a:pt x="992" y="530"/>
                </a:lnTo>
                <a:lnTo>
                  <a:pt x="982" y="532"/>
                </a:lnTo>
                <a:lnTo>
                  <a:pt x="974" y="536"/>
                </a:lnTo>
                <a:lnTo>
                  <a:pt x="968" y="542"/>
                </a:lnTo>
                <a:lnTo>
                  <a:pt x="962" y="548"/>
                </a:lnTo>
                <a:lnTo>
                  <a:pt x="956" y="554"/>
                </a:lnTo>
                <a:lnTo>
                  <a:pt x="954" y="564"/>
                </a:lnTo>
                <a:lnTo>
                  <a:pt x="952" y="574"/>
                </a:lnTo>
                <a:lnTo>
                  <a:pt x="952" y="574"/>
                </a:lnTo>
                <a:lnTo>
                  <a:pt x="954" y="582"/>
                </a:lnTo>
                <a:lnTo>
                  <a:pt x="956" y="592"/>
                </a:lnTo>
                <a:lnTo>
                  <a:pt x="960" y="600"/>
                </a:lnTo>
                <a:lnTo>
                  <a:pt x="966" y="606"/>
                </a:lnTo>
                <a:lnTo>
                  <a:pt x="974" y="612"/>
                </a:lnTo>
                <a:lnTo>
                  <a:pt x="982" y="616"/>
                </a:lnTo>
                <a:lnTo>
                  <a:pt x="992" y="618"/>
                </a:lnTo>
                <a:lnTo>
                  <a:pt x="1002" y="620"/>
                </a:lnTo>
                <a:lnTo>
                  <a:pt x="1002" y="620"/>
                </a:lnTo>
                <a:lnTo>
                  <a:pt x="1012" y="618"/>
                </a:lnTo>
                <a:lnTo>
                  <a:pt x="1020" y="616"/>
                </a:lnTo>
                <a:lnTo>
                  <a:pt x="1028" y="612"/>
                </a:lnTo>
                <a:lnTo>
                  <a:pt x="1036" y="606"/>
                </a:lnTo>
                <a:lnTo>
                  <a:pt x="1040" y="600"/>
                </a:lnTo>
                <a:lnTo>
                  <a:pt x="1046" y="592"/>
                </a:lnTo>
                <a:lnTo>
                  <a:pt x="1048" y="584"/>
                </a:lnTo>
                <a:lnTo>
                  <a:pt x="1048" y="574"/>
                </a:lnTo>
                <a:lnTo>
                  <a:pt x="1048" y="574"/>
                </a:lnTo>
                <a:lnTo>
                  <a:pt x="1048" y="566"/>
                </a:lnTo>
                <a:lnTo>
                  <a:pt x="1046" y="556"/>
                </a:lnTo>
                <a:lnTo>
                  <a:pt x="1040" y="550"/>
                </a:lnTo>
                <a:lnTo>
                  <a:pt x="1034" y="542"/>
                </a:lnTo>
                <a:lnTo>
                  <a:pt x="1028" y="538"/>
                </a:lnTo>
                <a:lnTo>
                  <a:pt x="1020" y="534"/>
                </a:lnTo>
                <a:lnTo>
                  <a:pt x="1010" y="530"/>
                </a:lnTo>
                <a:lnTo>
                  <a:pt x="1000" y="530"/>
                </a:lnTo>
                <a:lnTo>
                  <a:pt x="1000" y="530"/>
                </a:lnTo>
                <a:close/>
                <a:moveTo>
                  <a:pt x="760" y="808"/>
                </a:moveTo>
                <a:lnTo>
                  <a:pt x="760" y="808"/>
                </a:lnTo>
                <a:lnTo>
                  <a:pt x="748" y="808"/>
                </a:lnTo>
                <a:lnTo>
                  <a:pt x="738" y="812"/>
                </a:lnTo>
                <a:lnTo>
                  <a:pt x="728" y="816"/>
                </a:lnTo>
                <a:lnTo>
                  <a:pt x="722" y="822"/>
                </a:lnTo>
                <a:lnTo>
                  <a:pt x="714" y="830"/>
                </a:lnTo>
                <a:lnTo>
                  <a:pt x="710" y="840"/>
                </a:lnTo>
                <a:lnTo>
                  <a:pt x="708" y="850"/>
                </a:lnTo>
                <a:lnTo>
                  <a:pt x="706" y="862"/>
                </a:lnTo>
                <a:lnTo>
                  <a:pt x="706" y="862"/>
                </a:lnTo>
                <a:lnTo>
                  <a:pt x="708" y="874"/>
                </a:lnTo>
                <a:lnTo>
                  <a:pt x="710" y="884"/>
                </a:lnTo>
                <a:lnTo>
                  <a:pt x="714" y="894"/>
                </a:lnTo>
                <a:lnTo>
                  <a:pt x="722" y="902"/>
                </a:lnTo>
                <a:lnTo>
                  <a:pt x="728" y="908"/>
                </a:lnTo>
                <a:lnTo>
                  <a:pt x="738" y="912"/>
                </a:lnTo>
                <a:lnTo>
                  <a:pt x="748" y="916"/>
                </a:lnTo>
                <a:lnTo>
                  <a:pt x="760" y="916"/>
                </a:lnTo>
                <a:lnTo>
                  <a:pt x="760" y="916"/>
                </a:lnTo>
                <a:lnTo>
                  <a:pt x="770" y="916"/>
                </a:lnTo>
                <a:lnTo>
                  <a:pt x="780" y="912"/>
                </a:lnTo>
                <a:lnTo>
                  <a:pt x="790" y="908"/>
                </a:lnTo>
                <a:lnTo>
                  <a:pt x="798" y="902"/>
                </a:lnTo>
                <a:lnTo>
                  <a:pt x="804" y="894"/>
                </a:lnTo>
                <a:lnTo>
                  <a:pt x="808" y="884"/>
                </a:lnTo>
                <a:lnTo>
                  <a:pt x="812" y="874"/>
                </a:lnTo>
                <a:lnTo>
                  <a:pt x="812" y="862"/>
                </a:lnTo>
                <a:lnTo>
                  <a:pt x="812" y="862"/>
                </a:lnTo>
                <a:lnTo>
                  <a:pt x="812" y="850"/>
                </a:lnTo>
                <a:lnTo>
                  <a:pt x="808" y="840"/>
                </a:lnTo>
                <a:lnTo>
                  <a:pt x="804" y="830"/>
                </a:lnTo>
                <a:lnTo>
                  <a:pt x="798" y="822"/>
                </a:lnTo>
                <a:lnTo>
                  <a:pt x="790" y="816"/>
                </a:lnTo>
                <a:lnTo>
                  <a:pt x="780" y="812"/>
                </a:lnTo>
                <a:lnTo>
                  <a:pt x="770" y="808"/>
                </a:lnTo>
                <a:lnTo>
                  <a:pt x="760" y="808"/>
                </a:lnTo>
                <a:lnTo>
                  <a:pt x="760" y="808"/>
                </a:lnTo>
                <a:close/>
                <a:moveTo>
                  <a:pt x="1202" y="562"/>
                </a:moveTo>
                <a:lnTo>
                  <a:pt x="1202" y="562"/>
                </a:lnTo>
                <a:lnTo>
                  <a:pt x="1204" y="572"/>
                </a:lnTo>
                <a:lnTo>
                  <a:pt x="1206" y="584"/>
                </a:lnTo>
                <a:lnTo>
                  <a:pt x="1212" y="592"/>
                </a:lnTo>
                <a:lnTo>
                  <a:pt x="1218" y="600"/>
                </a:lnTo>
                <a:lnTo>
                  <a:pt x="1226" y="606"/>
                </a:lnTo>
                <a:lnTo>
                  <a:pt x="1234" y="610"/>
                </a:lnTo>
                <a:lnTo>
                  <a:pt x="1244" y="614"/>
                </a:lnTo>
                <a:lnTo>
                  <a:pt x="1254" y="614"/>
                </a:lnTo>
                <a:lnTo>
                  <a:pt x="1254" y="614"/>
                </a:lnTo>
                <a:lnTo>
                  <a:pt x="1264" y="614"/>
                </a:lnTo>
                <a:lnTo>
                  <a:pt x="1274" y="610"/>
                </a:lnTo>
                <a:lnTo>
                  <a:pt x="1284" y="606"/>
                </a:lnTo>
                <a:lnTo>
                  <a:pt x="1290" y="600"/>
                </a:lnTo>
                <a:lnTo>
                  <a:pt x="1296" y="592"/>
                </a:lnTo>
                <a:lnTo>
                  <a:pt x="1302" y="584"/>
                </a:lnTo>
                <a:lnTo>
                  <a:pt x="1304" y="572"/>
                </a:lnTo>
                <a:lnTo>
                  <a:pt x="1306" y="562"/>
                </a:lnTo>
                <a:lnTo>
                  <a:pt x="1306" y="562"/>
                </a:lnTo>
                <a:lnTo>
                  <a:pt x="1304" y="550"/>
                </a:lnTo>
                <a:lnTo>
                  <a:pt x="1302" y="540"/>
                </a:lnTo>
                <a:lnTo>
                  <a:pt x="1296" y="530"/>
                </a:lnTo>
                <a:lnTo>
                  <a:pt x="1290" y="524"/>
                </a:lnTo>
                <a:lnTo>
                  <a:pt x="1284" y="518"/>
                </a:lnTo>
                <a:lnTo>
                  <a:pt x="1274" y="512"/>
                </a:lnTo>
                <a:lnTo>
                  <a:pt x="1264" y="510"/>
                </a:lnTo>
                <a:lnTo>
                  <a:pt x="1254" y="508"/>
                </a:lnTo>
                <a:lnTo>
                  <a:pt x="1254" y="508"/>
                </a:lnTo>
                <a:lnTo>
                  <a:pt x="1244" y="510"/>
                </a:lnTo>
                <a:lnTo>
                  <a:pt x="1234" y="512"/>
                </a:lnTo>
                <a:lnTo>
                  <a:pt x="1226" y="518"/>
                </a:lnTo>
                <a:lnTo>
                  <a:pt x="1218" y="524"/>
                </a:lnTo>
                <a:lnTo>
                  <a:pt x="1212" y="530"/>
                </a:lnTo>
                <a:lnTo>
                  <a:pt x="1206" y="540"/>
                </a:lnTo>
                <a:lnTo>
                  <a:pt x="1204" y="550"/>
                </a:lnTo>
                <a:lnTo>
                  <a:pt x="1202" y="562"/>
                </a:lnTo>
                <a:lnTo>
                  <a:pt x="1202" y="562"/>
                </a:lnTo>
                <a:close/>
                <a:moveTo>
                  <a:pt x="194" y="1129"/>
                </a:moveTo>
                <a:lnTo>
                  <a:pt x="194" y="1129"/>
                </a:lnTo>
                <a:lnTo>
                  <a:pt x="212" y="1131"/>
                </a:lnTo>
                <a:lnTo>
                  <a:pt x="212" y="1131"/>
                </a:lnTo>
                <a:lnTo>
                  <a:pt x="240" y="1133"/>
                </a:lnTo>
                <a:lnTo>
                  <a:pt x="232" y="1113"/>
                </a:lnTo>
                <a:lnTo>
                  <a:pt x="232" y="1113"/>
                </a:lnTo>
                <a:lnTo>
                  <a:pt x="204" y="1109"/>
                </a:lnTo>
                <a:lnTo>
                  <a:pt x="204" y="1109"/>
                </a:lnTo>
                <a:lnTo>
                  <a:pt x="176" y="1107"/>
                </a:lnTo>
                <a:lnTo>
                  <a:pt x="184" y="1129"/>
                </a:lnTo>
                <a:lnTo>
                  <a:pt x="184" y="1129"/>
                </a:lnTo>
                <a:lnTo>
                  <a:pt x="194" y="1129"/>
                </a:lnTo>
                <a:lnTo>
                  <a:pt x="194" y="1129"/>
                </a:lnTo>
                <a:close/>
                <a:moveTo>
                  <a:pt x="1474" y="850"/>
                </a:moveTo>
                <a:lnTo>
                  <a:pt x="1474" y="850"/>
                </a:lnTo>
                <a:lnTo>
                  <a:pt x="1472" y="904"/>
                </a:lnTo>
                <a:lnTo>
                  <a:pt x="1466" y="956"/>
                </a:lnTo>
                <a:lnTo>
                  <a:pt x="1454" y="1006"/>
                </a:lnTo>
                <a:lnTo>
                  <a:pt x="1440" y="1055"/>
                </a:lnTo>
                <a:lnTo>
                  <a:pt x="1422" y="1103"/>
                </a:lnTo>
                <a:lnTo>
                  <a:pt x="1400" y="1147"/>
                </a:lnTo>
                <a:lnTo>
                  <a:pt x="1374" y="1191"/>
                </a:lnTo>
                <a:lnTo>
                  <a:pt x="1344" y="1231"/>
                </a:lnTo>
                <a:lnTo>
                  <a:pt x="1344" y="1043"/>
                </a:lnTo>
                <a:lnTo>
                  <a:pt x="1278" y="1043"/>
                </a:lnTo>
                <a:lnTo>
                  <a:pt x="1278" y="1063"/>
                </a:lnTo>
                <a:lnTo>
                  <a:pt x="1278" y="1063"/>
                </a:lnTo>
                <a:lnTo>
                  <a:pt x="1266" y="1053"/>
                </a:lnTo>
                <a:lnTo>
                  <a:pt x="1250" y="1043"/>
                </a:lnTo>
                <a:lnTo>
                  <a:pt x="1232" y="1039"/>
                </a:lnTo>
                <a:lnTo>
                  <a:pt x="1212" y="1037"/>
                </a:lnTo>
                <a:lnTo>
                  <a:pt x="1212" y="1037"/>
                </a:lnTo>
                <a:lnTo>
                  <a:pt x="1190" y="1039"/>
                </a:lnTo>
                <a:lnTo>
                  <a:pt x="1170" y="1045"/>
                </a:lnTo>
                <a:lnTo>
                  <a:pt x="1152" y="1057"/>
                </a:lnTo>
                <a:lnTo>
                  <a:pt x="1136" y="1071"/>
                </a:lnTo>
                <a:lnTo>
                  <a:pt x="1122" y="1087"/>
                </a:lnTo>
                <a:lnTo>
                  <a:pt x="1112" y="1107"/>
                </a:lnTo>
                <a:lnTo>
                  <a:pt x="1106" y="1131"/>
                </a:lnTo>
                <a:lnTo>
                  <a:pt x="1104" y="1155"/>
                </a:lnTo>
                <a:lnTo>
                  <a:pt x="1104" y="1155"/>
                </a:lnTo>
                <a:lnTo>
                  <a:pt x="1106" y="1179"/>
                </a:lnTo>
                <a:lnTo>
                  <a:pt x="1112" y="1201"/>
                </a:lnTo>
                <a:lnTo>
                  <a:pt x="1122" y="1221"/>
                </a:lnTo>
                <a:lnTo>
                  <a:pt x="1136" y="1239"/>
                </a:lnTo>
                <a:lnTo>
                  <a:pt x="1152" y="1253"/>
                </a:lnTo>
                <a:lnTo>
                  <a:pt x="1170" y="1263"/>
                </a:lnTo>
                <a:lnTo>
                  <a:pt x="1190" y="1271"/>
                </a:lnTo>
                <a:lnTo>
                  <a:pt x="1212" y="1273"/>
                </a:lnTo>
                <a:lnTo>
                  <a:pt x="1212" y="1273"/>
                </a:lnTo>
                <a:lnTo>
                  <a:pt x="1232" y="1271"/>
                </a:lnTo>
                <a:lnTo>
                  <a:pt x="1250" y="1265"/>
                </a:lnTo>
                <a:lnTo>
                  <a:pt x="1266" y="1257"/>
                </a:lnTo>
                <a:lnTo>
                  <a:pt x="1278" y="1245"/>
                </a:lnTo>
                <a:lnTo>
                  <a:pt x="1278" y="1267"/>
                </a:lnTo>
                <a:lnTo>
                  <a:pt x="1316" y="1267"/>
                </a:lnTo>
                <a:lnTo>
                  <a:pt x="1316" y="1267"/>
                </a:lnTo>
                <a:lnTo>
                  <a:pt x="1294" y="1289"/>
                </a:lnTo>
                <a:lnTo>
                  <a:pt x="1270" y="1311"/>
                </a:lnTo>
                <a:lnTo>
                  <a:pt x="1246" y="1333"/>
                </a:lnTo>
                <a:lnTo>
                  <a:pt x="1222" y="1353"/>
                </a:lnTo>
                <a:lnTo>
                  <a:pt x="1194" y="1371"/>
                </a:lnTo>
                <a:lnTo>
                  <a:pt x="1168" y="1389"/>
                </a:lnTo>
                <a:lnTo>
                  <a:pt x="1140" y="1405"/>
                </a:lnTo>
                <a:lnTo>
                  <a:pt x="1110" y="1419"/>
                </a:lnTo>
                <a:lnTo>
                  <a:pt x="1080" y="1431"/>
                </a:lnTo>
                <a:lnTo>
                  <a:pt x="1050" y="1443"/>
                </a:lnTo>
                <a:lnTo>
                  <a:pt x="1018" y="1453"/>
                </a:lnTo>
                <a:lnTo>
                  <a:pt x="986" y="1461"/>
                </a:lnTo>
                <a:lnTo>
                  <a:pt x="952" y="1467"/>
                </a:lnTo>
                <a:lnTo>
                  <a:pt x="920" y="1471"/>
                </a:lnTo>
                <a:lnTo>
                  <a:pt x="886" y="1473"/>
                </a:lnTo>
                <a:lnTo>
                  <a:pt x="850" y="1475"/>
                </a:lnTo>
                <a:lnTo>
                  <a:pt x="850" y="1475"/>
                </a:lnTo>
                <a:lnTo>
                  <a:pt x="816" y="1473"/>
                </a:lnTo>
                <a:lnTo>
                  <a:pt x="782" y="1471"/>
                </a:lnTo>
                <a:lnTo>
                  <a:pt x="750" y="1467"/>
                </a:lnTo>
                <a:lnTo>
                  <a:pt x="716" y="1461"/>
                </a:lnTo>
                <a:lnTo>
                  <a:pt x="684" y="1453"/>
                </a:lnTo>
                <a:lnTo>
                  <a:pt x="652" y="1443"/>
                </a:lnTo>
                <a:lnTo>
                  <a:pt x="622" y="1431"/>
                </a:lnTo>
                <a:lnTo>
                  <a:pt x="592" y="1419"/>
                </a:lnTo>
                <a:lnTo>
                  <a:pt x="562" y="1405"/>
                </a:lnTo>
                <a:lnTo>
                  <a:pt x="534" y="1389"/>
                </a:lnTo>
                <a:lnTo>
                  <a:pt x="506" y="1371"/>
                </a:lnTo>
                <a:lnTo>
                  <a:pt x="480" y="1353"/>
                </a:lnTo>
                <a:lnTo>
                  <a:pt x="456" y="1333"/>
                </a:lnTo>
                <a:lnTo>
                  <a:pt x="430" y="1311"/>
                </a:lnTo>
                <a:lnTo>
                  <a:pt x="408" y="1289"/>
                </a:lnTo>
                <a:lnTo>
                  <a:pt x="386" y="1267"/>
                </a:lnTo>
                <a:lnTo>
                  <a:pt x="440" y="1267"/>
                </a:lnTo>
                <a:lnTo>
                  <a:pt x="440" y="1185"/>
                </a:lnTo>
                <a:lnTo>
                  <a:pt x="514" y="1185"/>
                </a:lnTo>
                <a:lnTo>
                  <a:pt x="514" y="1267"/>
                </a:lnTo>
                <a:lnTo>
                  <a:pt x="582" y="1267"/>
                </a:lnTo>
                <a:lnTo>
                  <a:pt x="582" y="1043"/>
                </a:lnTo>
                <a:lnTo>
                  <a:pt x="514" y="1043"/>
                </a:lnTo>
                <a:lnTo>
                  <a:pt x="514" y="1123"/>
                </a:lnTo>
                <a:lnTo>
                  <a:pt x="440" y="1123"/>
                </a:lnTo>
                <a:lnTo>
                  <a:pt x="440" y="1053"/>
                </a:lnTo>
                <a:lnTo>
                  <a:pt x="440" y="1043"/>
                </a:lnTo>
                <a:lnTo>
                  <a:pt x="440" y="952"/>
                </a:lnTo>
                <a:lnTo>
                  <a:pt x="440" y="952"/>
                </a:lnTo>
                <a:lnTo>
                  <a:pt x="452" y="964"/>
                </a:lnTo>
                <a:lnTo>
                  <a:pt x="466" y="972"/>
                </a:lnTo>
                <a:lnTo>
                  <a:pt x="484" y="978"/>
                </a:lnTo>
                <a:lnTo>
                  <a:pt x="506" y="980"/>
                </a:lnTo>
                <a:lnTo>
                  <a:pt x="506" y="980"/>
                </a:lnTo>
                <a:lnTo>
                  <a:pt x="526" y="978"/>
                </a:lnTo>
                <a:lnTo>
                  <a:pt x="546" y="970"/>
                </a:lnTo>
                <a:lnTo>
                  <a:pt x="566" y="960"/>
                </a:lnTo>
                <a:lnTo>
                  <a:pt x="580" y="946"/>
                </a:lnTo>
                <a:lnTo>
                  <a:pt x="594" y="928"/>
                </a:lnTo>
                <a:lnTo>
                  <a:pt x="604" y="908"/>
                </a:lnTo>
                <a:lnTo>
                  <a:pt x="610" y="886"/>
                </a:lnTo>
                <a:lnTo>
                  <a:pt x="612" y="862"/>
                </a:lnTo>
                <a:lnTo>
                  <a:pt x="612" y="862"/>
                </a:lnTo>
                <a:lnTo>
                  <a:pt x="610" y="838"/>
                </a:lnTo>
                <a:lnTo>
                  <a:pt x="604" y="816"/>
                </a:lnTo>
                <a:lnTo>
                  <a:pt x="594" y="796"/>
                </a:lnTo>
                <a:lnTo>
                  <a:pt x="580" y="778"/>
                </a:lnTo>
                <a:lnTo>
                  <a:pt x="566" y="764"/>
                </a:lnTo>
                <a:lnTo>
                  <a:pt x="546" y="752"/>
                </a:lnTo>
                <a:lnTo>
                  <a:pt x="526" y="746"/>
                </a:lnTo>
                <a:lnTo>
                  <a:pt x="506" y="744"/>
                </a:lnTo>
                <a:lnTo>
                  <a:pt x="506" y="744"/>
                </a:lnTo>
                <a:lnTo>
                  <a:pt x="484" y="746"/>
                </a:lnTo>
                <a:lnTo>
                  <a:pt x="466" y="752"/>
                </a:lnTo>
                <a:lnTo>
                  <a:pt x="452" y="760"/>
                </a:lnTo>
                <a:lnTo>
                  <a:pt x="440" y="772"/>
                </a:lnTo>
                <a:lnTo>
                  <a:pt x="440" y="750"/>
                </a:lnTo>
                <a:lnTo>
                  <a:pt x="372" y="750"/>
                </a:lnTo>
                <a:lnTo>
                  <a:pt x="372" y="1043"/>
                </a:lnTo>
                <a:lnTo>
                  <a:pt x="372" y="1053"/>
                </a:lnTo>
                <a:lnTo>
                  <a:pt x="372" y="1251"/>
                </a:lnTo>
                <a:lnTo>
                  <a:pt x="372" y="1251"/>
                </a:lnTo>
                <a:lnTo>
                  <a:pt x="340" y="1209"/>
                </a:lnTo>
                <a:lnTo>
                  <a:pt x="312" y="1163"/>
                </a:lnTo>
                <a:lnTo>
                  <a:pt x="286" y="1117"/>
                </a:lnTo>
                <a:lnTo>
                  <a:pt x="266" y="1067"/>
                </a:lnTo>
                <a:lnTo>
                  <a:pt x="250" y="1015"/>
                </a:lnTo>
                <a:lnTo>
                  <a:pt x="242" y="988"/>
                </a:lnTo>
                <a:lnTo>
                  <a:pt x="238" y="962"/>
                </a:lnTo>
                <a:lnTo>
                  <a:pt x="232" y="934"/>
                </a:lnTo>
                <a:lnTo>
                  <a:pt x="230" y="906"/>
                </a:lnTo>
                <a:lnTo>
                  <a:pt x="228" y="878"/>
                </a:lnTo>
                <a:lnTo>
                  <a:pt x="228" y="850"/>
                </a:lnTo>
                <a:lnTo>
                  <a:pt x="228" y="850"/>
                </a:lnTo>
                <a:lnTo>
                  <a:pt x="228" y="818"/>
                </a:lnTo>
                <a:lnTo>
                  <a:pt x="230" y="786"/>
                </a:lnTo>
                <a:lnTo>
                  <a:pt x="234" y="756"/>
                </a:lnTo>
                <a:lnTo>
                  <a:pt x="240" y="724"/>
                </a:lnTo>
                <a:lnTo>
                  <a:pt x="246" y="694"/>
                </a:lnTo>
                <a:lnTo>
                  <a:pt x="256" y="664"/>
                </a:lnTo>
                <a:lnTo>
                  <a:pt x="266" y="636"/>
                </a:lnTo>
                <a:lnTo>
                  <a:pt x="276" y="608"/>
                </a:lnTo>
                <a:lnTo>
                  <a:pt x="288" y="580"/>
                </a:lnTo>
                <a:lnTo>
                  <a:pt x="302" y="552"/>
                </a:lnTo>
                <a:lnTo>
                  <a:pt x="318" y="526"/>
                </a:lnTo>
                <a:lnTo>
                  <a:pt x="334" y="502"/>
                </a:lnTo>
                <a:lnTo>
                  <a:pt x="352" y="476"/>
                </a:lnTo>
                <a:lnTo>
                  <a:pt x="370" y="454"/>
                </a:lnTo>
                <a:lnTo>
                  <a:pt x="390" y="430"/>
                </a:lnTo>
                <a:lnTo>
                  <a:pt x="410" y="410"/>
                </a:lnTo>
                <a:lnTo>
                  <a:pt x="432" y="388"/>
                </a:lnTo>
                <a:lnTo>
                  <a:pt x="454" y="368"/>
                </a:lnTo>
                <a:lnTo>
                  <a:pt x="478" y="350"/>
                </a:lnTo>
                <a:lnTo>
                  <a:pt x="502" y="332"/>
                </a:lnTo>
                <a:lnTo>
                  <a:pt x="528" y="316"/>
                </a:lnTo>
                <a:lnTo>
                  <a:pt x="554" y="302"/>
                </a:lnTo>
                <a:lnTo>
                  <a:pt x="580" y="288"/>
                </a:lnTo>
                <a:lnTo>
                  <a:pt x="608" y="276"/>
                </a:lnTo>
                <a:lnTo>
                  <a:pt x="636" y="264"/>
                </a:lnTo>
                <a:lnTo>
                  <a:pt x="666" y="254"/>
                </a:lnTo>
                <a:lnTo>
                  <a:pt x="696" y="246"/>
                </a:lnTo>
                <a:lnTo>
                  <a:pt x="726" y="240"/>
                </a:lnTo>
                <a:lnTo>
                  <a:pt x="756" y="234"/>
                </a:lnTo>
                <a:lnTo>
                  <a:pt x="788" y="230"/>
                </a:lnTo>
                <a:lnTo>
                  <a:pt x="818" y="228"/>
                </a:lnTo>
                <a:lnTo>
                  <a:pt x="850" y="226"/>
                </a:lnTo>
                <a:lnTo>
                  <a:pt x="850" y="226"/>
                </a:lnTo>
                <a:lnTo>
                  <a:pt x="882" y="228"/>
                </a:lnTo>
                <a:lnTo>
                  <a:pt x="914" y="230"/>
                </a:lnTo>
                <a:lnTo>
                  <a:pt x="946" y="234"/>
                </a:lnTo>
                <a:lnTo>
                  <a:pt x="976" y="240"/>
                </a:lnTo>
                <a:lnTo>
                  <a:pt x="1006" y="246"/>
                </a:lnTo>
                <a:lnTo>
                  <a:pt x="1036" y="254"/>
                </a:lnTo>
                <a:lnTo>
                  <a:pt x="1066" y="264"/>
                </a:lnTo>
                <a:lnTo>
                  <a:pt x="1094" y="276"/>
                </a:lnTo>
                <a:lnTo>
                  <a:pt x="1122" y="288"/>
                </a:lnTo>
                <a:lnTo>
                  <a:pt x="1148" y="302"/>
                </a:lnTo>
                <a:lnTo>
                  <a:pt x="1174" y="316"/>
                </a:lnTo>
                <a:lnTo>
                  <a:pt x="1200" y="332"/>
                </a:lnTo>
                <a:lnTo>
                  <a:pt x="1224" y="350"/>
                </a:lnTo>
                <a:lnTo>
                  <a:pt x="1248" y="368"/>
                </a:lnTo>
                <a:lnTo>
                  <a:pt x="1270" y="388"/>
                </a:lnTo>
                <a:lnTo>
                  <a:pt x="1292" y="410"/>
                </a:lnTo>
                <a:lnTo>
                  <a:pt x="1312" y="430"/>
                </a:lnTo>
                <a:lnTo>
                  <a:pt x="1332" y="454"/>
                </a:lnTo>
                <a:lnTo>
                  <a:pt x="1350" y="476"/>
                </a:lnTo>
                <a:lnTo>
                  <a:pt x="1368" y="502"/>
                </a:lnTo>
                <a:lnTo>
                  <a:pt x="1384" y="526"/>
                </a:lnTo>
                <a:lnTo>
                  <a:pt x="1400" y="552"/>
                </a:lnTo>
                <a:lnTo>
                  <a:pt x="1414" y="580"/>
                </a:lnTo>
                <a:lnTo>
                  <a:pt x="1426" y="608"/>
                </a:lnTo>
                <a:lnTo>
                  <a:pt x="1436" y="636"/>
                </a:lnTo>
                <a:lnTo>
                  <a:pt x="1446" y="664"/>
                </a:lnTo>
                <a:lnTo>
                  <a:pt x="1454" y="694"/>
                </a:lnTo>
                <a:lnTo>
                  <a:pt x="1462" y="724"/>
                </a:lnTo>
                <a:lnTo>
                  <a:pt x="1468" y="756"/>
                </a:lnTo>
                <a:lnTo>
                  <a:pt x="1472" y="786"/>
                </a:lnTo>
                <a:lnTo>
                  <a:pt x="1474" y="818"/>
                </a:lnTo>
                <a:lnTo>
                  <a:pt x="1474" y="850"/>
                </a:lnTo>
                <a:lnTo>
                  <a:pt x="1474" y="850"/>
                </a:lnTo>
                <a:close/>
                <a:moveTo>
                  <a:pt x="566" y="450"/>
                </a:moveTo>
                <a:lnTo>
                  <a:pt x="384" y="450"/>
                </a:lnTo>
                <a:lnTo>
                  <a:pt x="384" y="576"/>
                </a:lnTo>
                <a:lnTo>
                  <a:pt x="384" y="576"/>
                </a:lnTo>
                <a:lnTo>
                  <a:pt x="382" y="594"/>
                </a:lnTo>
                <a:lnTo>
                  <a:pt x="380" y="600"/>
                </a:lnTo>
                <a:lnTo>
                  <a:pt x="376" y="606"/>
                </a:lnTo>
                <a:lnTo>
                  <a:pt x="372" y="610"/>
                </a:lnTo>
                <a:lnTo>
                  <a:pt x="366" y="612"/>
                </a:lnTo>
                <a:lnTo>
                  <a:pt x="360" y="612"/>
                </a:lnTo>
                <a:lnTo>
                  <a:pt x="352" y="610"/>
                </a:lnTo>
                <a:lnTo>
                  <a:pt x="352" y="674"/>
                </a:lnTo>
                <a:lnTo>
                  <a:pt x="352" y="674"/>
                </a:lnTo>
                <a:lnTo>
                  <a:pt x="374" y="674"/>
                </a:lnTo>
                <a:lnTo>
                  <a:pt x="394" y="672"/>
                </a:lnTo>
                <a:lnTo>
                  <a:pt x="412" y="666"/>
                </a:lnTo>
                <a:lnTo>
                  <a:pt x="426" y="656"/>
                </a:lnTo>
                <a:lnTo>
                  <a:pt x="436" y="642"/>
                </a:lnTo>
                <a:lnTo>
                  <a:pt x="444" y="624"/>
                </a:lnTo>
                <a:lnTo>
                  <a:pt x="450" y="604"/>
                </a:lnTo>
                <a:lnTo>
                  <a:pt x="452" y="580"/>
                </a:lnTo>
                <a:lnTo>
                  <a:pt x="452" y="514"/>
                </a:lnTo>
                <a:lnTo>
                  <a:pt x="500" y="514"/>
                </a:lnTo>
                <a:lnTo>
                  <a:pt x="500" y="674"/>
                </a:lnTo>
                <a:lnTo>
                  <a:pt x="566" y="674"/>
                </a:lnTo>
                <a:lnTo>
                  <a:pt x="566" y="450"/>
                </a:lnTo>
                <a:close/>
                <a:moveTo>
                  <a:pt x="704" y="402"/>
                </a:moveTo>
                <a:lnTo>
                  <a:pt x="844" y="402"/>
                </a:lnTo>
                <a:lnTo>
                  <a:pt x="844" y="352"/>
                </a:lnTo>
                <a:lnTo>
                  <a:pt x="704" y="352"/>
                </a:lnTo>
                <a:lnTo>
                  <a:pt x="704" y="402"/>
                </a:lnTo>
                <a:close/>
                <a:moveTo>
                  <a:pt x="712" y="680"/>
                </a:moveTo>
                <a:lnTo>
                  <a:pt x="712" y="680"/>
                </a:lnTo>
                <a:lnTo>
                  <a:pt x="732" y="678"/>
                </a:lnTo>
                <a:lnTo>
                  <a:pt x="750" y="672"/>
                </a:lnTo>
                <a:lnTo>
                  <a:pt x="766" y="664"/>
                </a:lnTo>
                <a:lnTo>
                  <a:pt x="778" y="652"/>
                </a:lnTo>
                <a:lnTo>
                  <a:pt x="778" y="674"/>
                </a:lnTo>
                <a:lnTo>
                  <a:pt x="844" y="674"/>
                </a:lnTo>
                <a:lnTo>
                  <a:pt x="844" y="450"/>
                </a:lnTo>
                <a:lnTo>
                  <a:pt x="778" y="450"/>
                </a:lnTo>
                <a:lnTo>
                  <a:pt x="778" y="470"/>
                </a:lnTo>
                <a:lnTo>
                  <a:pt x="778" y="470"/>
                </a:lnTo>
                <a:lnTo>
                  <a:pt x="766" y="460"/>
                </a:lnTo>
                <a:lnTo>
                  <a:pt x="750" y="450"/>
                </a:lnTo>
                <a:lnTo>
                  <a:pt x="732" y="446"/>
                </a:lnTo>
                <a:lnTo>
                  <a:pt x="712" y="444"/>
                </a:lnTo>
                <a:lnTo>
                  <a:pt x="712" y="444"/>
                </a:lnTo>
                <a:lnTo>
                  <a:pt x="690" y="446"/>
                </a:lnTo>
                <a:lnTo>
                  <a:pt x="670" y="452"/>
                </a:lnTo>
                <a:lnTo>
                  <a:pt x="652" y="464"/>
                </a:lnTo>
                <a:lnTo>
                  <a:pt x="636" y="478"/>
                </a:lnTo>
                <a:lnTo>
                  <a:pt x="622" y="496"/>
                </a:lnTo>
                <a:lnTo>
                  <a:pt x="612" y="516"/>
                </a:lnTo>
                <a:lnTo>
                  <a:pt x="606" y="538"/>
                </a:lnTo>
                <a:lnTo>
                  <a:pt x="604" y="562"/>
                </a:lnTo>
                <a:lnTo>
                  <a:pt x="604" y="562"/>
                </a:lnTo>
                <a:lnTo>
                  <a:pt x="606" y="586"/>
                </a:lnTo>
                <a:lnTo>
                  <a:pt x="612" y="608"/>
                </a:lnTo>
                <a:lnTo>
                  <a:pt x="622" y="628"/>
                </a:lnTo>
                <a:lnTo>
                  <a:pt x="636" y="646"/>
                </a:lnTo>
                <a:lnTo>
                  <a:pt x="652" y="660"/>
                </a:lnTo>
                <a:lnTo>
                  <a:pt x="670" y="670"/>
                </a:lnTo>
                <a:lnTo>
                  <a:pt x="690" y="678"/>
                </a:lnTo>
                <a:lnTo>
                  <a:pt x="712" y="680"/>
                </a:lnTo>
                <a:lnTo>
                  <a:pt x="712" y="680"/>
                </a:lnTo>
                <a:close/>
                <a:moveTo>
                  <a:pt x="842" y="1043"/>
                </a:moveTo>
                <a:lnTo>
                  <a:pt x="792" y="1043"/>
                </a:lnTo>
                <a:lnTo>
                  <a:pt x="696" y="1155"/>
                </a:lnTo>
                <a:lnTo>
                  <a:pt x="696" y="1043"/>
                </a:lnTo>
                <a:lnTo>
                  <a:pt x="632" y="1043"/>
                </a:lnTo>
                <a:lnTo>
                  <a:pt x="632" y="1267"/>
                </a:lnTo>
                <a:lnTo>
                  <a:pt x="680" y="1267"/>
                </a:lnTo>
                <a:lnTo>
                  <a:pt x="776" y="1155"/>
                </a:lnTo>
                <a:lnTo>
                  <a:pt x="776" y="1267"/>
                </a:lnTo>
                <a:lnTo>
                  <a:pt x="842" y="1267"/>
                </a:lnTo>
                <a:lnTo>
                  <a:pt x="842" y="1043"/>
                </a:lnTo>
                <a:close/>
                <a:moveTo>
                  <a:pt x="880" y="750"/>
                </a:moveTo>
                <a:lnTo>
                  <a:pt x="812" y="750"/>
                </a:lnTo>
                <a:lnTo>
                  <a:pt x="812" y="772"/>
                </a:lnTo>
                <a:lnTo>
                  <a:pt x="812" y="772"/>
                </a:lnTo>
                <a:lnTo>
                  <a:pt x="800" y="760"/>
                </a:lnTo>
                <a:lnTo>
                  <a:pt x="784" y="752"/>
                </a:lnTo>
                <a:lnTo>
                  <a:pt x="766" y="746"/>
                </a:lnTo>
                <a:lnTo>
                  <a:pt x="746" y="744"/>
                </a:lnTo>
                <a:lnTo>
                  <a:pt x="746" y="744"/>
                </a:lnTo>
                <a:lnTo>
                  <a:pt x="724" y="746"/>
                </a:lnTo>
                <a:lnTo>
                  <a:pt x="704" y="752"/>
                </a:lnTo>
                <a:lnTo>
                  <a:pt x="686" y="764"/>
                </a:lnTo>
                <a:lnTo>
                  <a:pt x="670" y="778"/>
                </a:lnTo>
                <a:lnTo>
                  <a:pt x="658" y="796"/>
                </a:lnTo>
                <a:lnTo>
                  <a:pt x="648" y="816"/>
                </a:lnTo>
                <a:lnTo>
                  <a:pt x="642" y="838"/>
                </a:lnTo>
                <a:lnTo>
                  <a:pt x="640" y="862"/>
                </a:lnTo>
                <a:lnTo>
                  <a:pt x="640" y="862"/>
                </a:lnTo>
                <a:lnTo>
                  <a:pt x="642" y="886"/>
                </a:lnTo>
                <a:lnTo>
                  <a:pt x="648" y="908"/>
                </a:lnTo>
                <a:lnTo>
                  <a:pt x="658" y="928"/>
                </a:lnTo>
                <a:lnTo>
                  <a:pt x="670" y="946"/>
                </a:lnTo>
                <a:lnTo>
                  <a:pt x="686" y="960"/>
                </a:lnTo>
                <a:lnTo>
                  <a:pt x="704" y="970"/>
                </a:lnTo>
                <a:lnTo>
                  <a:pt x="724" y="978"/>
                </a:lnTo>
                <a:lnTo>
                  <a:pt x="746" y="980"/>
                </a:lnTo>
                <a:lnTo>
                  <a:pt x="746" y="980"/>
                </a:lnTo>
                <a:lnTo>
                  <a:pt x="766" y="978"/>
                </a:lnTo>
                <a:lnTo>
                  <a:pt x="784" y="972"/>
                </a:lnTo>
                <a:lnTo>
                  <a:pt x="800" y="964"/>
                </a:lnTo>
                <a:lnTo>
                  <a:pt x="812" y="952"/>
                </a:lnTo>
                <a:lnTo>
                  <a:pt x="812" y="974"/>
                </a:lnTo>
                <a:lnTo>
                  <a:pt x="880" y="974"/>
                </a:lnTo>
                <a:lnTo>
                  <a:pt x="880" y="750"/>
                </a:lnTo>
                <a:close/>
                <a:moveTo>
                  <a:pt x="1104" y="1267"/>
                </a:moveTo>
                <a:lnTo>
                  <a:pt x="1020" y="1155"/>
                </a:lnTo>
                <a:lnTo>
                  <a:pt x="1102" y="1043"/>
                </a:lnTo>
                <a:lnTo>
                  <a:pt x="1024" y="1043"/>
                </a:lnTo>
                <a:lnTo>
                  <a:pt x="958" y="1141"/>
                </a:lnTo>
                <a:lnTo>
                  <a:pt x="958" y="1043"/>
                </a:lnTo>
                <a:lnTo>
                  <a:pt x="890" y="1043"/>
                </a:lnTo>
                <a:lnTo>
                  <a:pt x="890" y="1267"/>
                </a:lnTo>
                <a:lnTo>
                  <a:pt x="958" y="1267"/>
                </a:lnTo>
                <a:lnTo>
                  <a:pt x="958" y="1167"/>
                </a:lnTo>
                <a:lnTo>
                  <a:pt x="1028" y="1267"/>
                </a:lnTo>
                <a:lnTo>
                  <a:pt x="1104" y="1267"/>
                </a:lnTo>
                <a:close/>
                <a:moveTo>
                  <a:pt x="1110" y="750"/>
                </a:moveTo>
                <a:lnTo>
                  <a:pt x="908" y="750"/>
                </a:lnTo>
                <a:lnTo>
                  <a:pt x="908" y="814"/>
                </a:lnTo>
                <a:lnTo>
                  <a:pt x="976" y="814"/>
                </a:lnTo>
                <a:lnTo>
                  <a:pt x="976" y="974"/>
                </a:lnTo>
                <a:lnTo>
                  <a:pt x="1042" y="974"/>
                </a:lnTo>
                <a:lnTo>
                  <a:pt x="1042" y="814"/>
                </a:lnTo>
                <a:lnTo>
                  <a:pt x="1110" y="814"/>
                </a:lnTo>
                <a:lnTo>
                  <a:pt x="1110" y="750"/>
                </a:lnTo>
                <a:close/>
                <a:moveTo>
                  <a:pt x="1116" y="574"/>
                </a:moveTo>
                <a:lnTo>
                  <a:pt x="1116" y="574"/>
                </a:lnTo>
                <a:lnTo>
                  <a:pt x="1116" y="564"/>
                </a:lnTo>
                <a:lnTo>
                  <a:pt x="1114" y="552"/>
                </a:lnTo>
                <a:lnTo>
                  <a:pt x="1106" y="532"/>
                </a:lnTo>
                <a:lnTo>
                  <a:pt x="1098" y="516"/>
                </a:lnTo>
                <a:lnTo>
                  <a:pt x="1084" y="502"/>
                </a:lnTo>
                <a:lnTo>
                  <a:pt x="1070" y="492"/>
                </a:lnTo>
                <a:lnTo>
                  <a:pt x="1054" y="484"/>
                </a:lnTo>
                <a:lnTo>
                  <a:pt x="1038" y="480"/>
                </a:lnTo>
                <a:lnTo>
                  <a:pt x="1024" y="478"/>
                </a:lnTo>
                <a:lnTo>
                  <a:pt x="1024" y="478"/>
                </a:lnTo>
                <a:lnTo>
                  <a:pt x="1006" y="478"/>
                </a:lnTo>
                <a:lnTo>
                  <a:pt x="990" y="482"/>
                </a:lnTo>
                <a:lnTo>
                  <a:pt x="976" y="490"/>
                </a:lnTo>
                <a:lnTo>
                  <a:pt x="962" y="498"/>
                </a:lnTo>
                <a:lnTo>
                  <a:pt x="962" y="498"/>
                </a:lnTo>
                <a:lnTo>
                  <a:pt x="968" y="488"/>
                </a:lnTo>
                <a:lnTo>
                  <a:pt x="978" y="476"/>
                </a:lnTo>
                <a:lnTo>
                  <a:pt x="994" y="466"/>
                </a:lnTo>
                <a:lnTo>
                  <a:pt x="1020" y="456"/>
                </a:lnTo>
                <a:lnTo>
                  <a:pt x="1020" y="456"/>
                </a:lnTo>
                <a:lnTo>
                  <a:pt x="1052" y="442"/>
                </a:lnTo>
                <a:lnTo>
                  <a:pt x="1064" y="434"/>
                </a:lnTo>
                <a:lnTo>
                  <a:pt x="1076" y="426"/>
                </a:lnTo>
                <a:lnTo>
                  <a:pt x="1086" y="418"/>
                </a:lnTo>
                <a:lnTo>
                  <a:pt x="1094" y="408"/>
                </a:lnTo>
                <a:lnTo>
                  <a:pt x="1100" y="396"/>
                </a:lnTo>
                <a:lnTo>
                  <a:pt x="1104" y="384"/>
                </a:lnTo>
                <a:lnTo>
                  <a:pt x="1048" y="352"/>
                </a:lnTo>
                <a:lnTo>
                  <a:pt x="1048" y="352"/>
                </a:lnTo>
                <a:lnTo>
                  <a:pt x="1044" y="362"/>
                </a:lnTo>
                <a:lnTo>
                  <a:pt x="1036" y="372"/>
                </a:lnTo>
                <a:lnTo>
                  <a:pt x="1030" y="378"/>
                </a:lnTo>
                <a:lnTo>
                  <a:pt x="1022" y="386"/>
                </a:lnTo>
                <a:lnTo>
                  <a:pt x="998" y="398"/>
                </a:lnTo>
                <a:lnTo>
                  <a:pt x="968" y="412"/>
                </a:lnTo>
                <a:lnTo>
                  <a:pt x="968" y="412"/>
                </a:lnTo>
                <a:lnTo>
                  <a:pt x="944" y="426"/>
                </a:lnTo>
                <a:lnTo>
                  <a:pt x="924" y="440"/>
                </a:lnTo>
                <a:lnTo>
                  <a:pt x="910" y="456"/>
                </a:lnTo>
                <a:lnTo>
                  <a:pt x="898" y="472"/>
                </a:lnTo>
                <a:lnTo>
                  <a:pt x="890" y="490"/>
                </a:lnTo>
                <a:lnTo>
                  <a:pt x="886" y="510"/>
                </a:lnTo>
                <a:lnTo>
                  <a:pt x="884" y="532"/>
                </a:lnTo>
                <a:lnTo>
                  <a:pt x="882" y="558"/>
                </a:lnTo>
                <a:lnTo>
                  <a:pt x="882" y="558"/>
                </a:lnTo>
                <a:lnTo>
                  <a:pt x="884" y="582"/>
                </a:lnTo>
                <a:lnTo>
                  <a:pt x="890" y="606"/>
                </a:lnTo>
                <a:lnTo>
                  <a:pt x="900" y="626"/>
                </a:lnTo>
                <a:lnTo>
                  <a:pt x="914" y="644"/>
                </a:lnTo>
                <a:lnTo>
                  <a:pt x="922" y="652"/>
                </a:lnTo>
                <a:lnTo>
                  <a:pt x="932" y="660"/>
                </a:lnTo>
                <a:lnTo>
                  <a:pt x="942" y="666"/>
                </a:lnTo>
                <a:lnTo>
                  <a:pt x="952" y="670"/>
                </a:lnTo>
                <a:lnTo>
                  <a:pt x="964" y="674"/>
                </a:lnTo>
                <a:lnTo>
                  <a:pt x="976" y="678"/>
                </a:lnTo>
                <a:lnTo>
                  <a:pt x="988" y="678"/>
                </a:lnTo>
                <a:lnTo>
                  <a:pt x="1002" y="680"/>
                </a:lnTo>
                <a:lnTo>
                  <a:pt x="1002" y="680"/>
                </a:lnTo>
                <a:lnTo>
                  <a:pt x="1026" y="678"/>
                </a:lnTo>
                <a:lnTo>
                  <a:pt x="1050" y="672"/>
                </a:lnTo>
                <a:lnTo>
                  <a:pt x="1068" y="662"/>
                </a:lnTo>
                <a:lnTo>
                  <a:pt x="1086" y="650"/>
                </a:lnTo>
                <a:lnTo>
                  <a:pt x="1098" y="634"/>
                </a:lnTo>
                <a:lnTo>
                  <a:pt x="1108" y="616"/>
                </a:lnTo>
                <a:lnTo>
                  <a:pt x="1114" y="596"/>
                </a:lnTo>
                <a:lnTo>
                  <a:pt x="1116" y="574"/>
                </a:lnTo>
                <a:lnTo>
                  <a:pt x="1116" y="574"/>
                </a:lnTo>
                <a:close/>
                <a:moveTo>
                  <a:pt x="1356" y="862"/>
                </a:moveTo>
                <a:lnTo>
                  <a:pt x="1356" y="862"/>
                </a:lnTo>
                <a:lnTo>
                  <a:pt x="1354" y="850"/>
                </a:lnTo>
                <a:lnTo>
                  <a:pt x="1352" y="838"/>
                </a:lnTo>
                <a:lnTo>
                  <a:pt x="1346" y="816"/>
                </a:lnTo>
                <a:lnTo>
                  <a:pt x="1334" y="796"/>
                </a:lnTo>
                <a:lnTo>
                  <a:pt x="1320" y="778"/>
                </a:lnTo>
                <a:lnTo>
                  <a:pt x="1302" y="764"/>
                </a:lnTo>
                <a:lnTo>
                  <a:pt x="1282" y="752"/>
                </a:lnTo>
                <a:lnTo>
                  <a:pt x="1260" y="746"/>
                </a:lnTo>
                <a:lnTo>
                  <a:pt x="1236" y="744"/>
                </a:lnTo>
                <a:lnTo>
                  <a:pt x="1236" y="744"/>
                </a:lnTo>
                <a:lnTo>
                  <a:pt x="1212" y="746"/>
                </a:lnTo>
                <a:lnTo>
                  <a:pt x="1190" y="752"/>
                </a:lnTo>
                <a:lnTo>
                  <a:pt x="1170" y="764"/>
                </a:lnTo>
                <a:lnTo>
                  <a:pt x="1152" y="778"/>
                </a:lnTo>
                <a:lnTo>
                  <a:pt x="1138" y="796"/>
                </a:lnTo>
                <a:lnTo>
                  <a:pt x="1128" y="816"/>
                </a:lnTo>
                <a:lnTo>
                  <a:pt x="1120" y="838"/>
                </a:lnTo>
                <a:lnTo>
                  <a:pt x="1118" y="850"/>
                </a:lnTo>
                <a:lnTo>
                  <a:pt x="1118" y="862"/>
                </a:lnTo>
                <a:lnTo>
                  <a:pt x="1118" y="862"/>
                </a:lnTo>
                <a:lnTo>
                  <a:pt x="1118" y="874"/>
                </a:lnTo>
                <a:lnTo>
                  <a:pt x="1120" y="886"/>
                </a:lnTo>
                <a:lnTo>
                  <a:pt x="1128" y="908"/>
                </a:lnTo>
                <a:lnTo>
                  <a:pt x="1138" y="928"/>
                </a:lnTo>
                <a:lnTo>
                  <a:pt x="1152" y="946"/>
                </a:lnTo>
                <a:lnTo>
                  <a:pt x="1170" y="960"/>
                </a:lnTo>
                <a:lnTo>
                  <a:pt x="1190" y="970"/>
                </a:lnTo>
                <a:lnTo>
                  <a:pt x="1212" y="978"/>
                </a:lnTo>
                <a:lnTo>
                  <a:pt x="1236" y="980"/>
                </a:lnTo>
                <a:lnTo>
                  <a:pt x="1236" y="980"/>
                </a:lnTo>
                <a:lnTo>
                  <a:pt x="1260" y="978"/>
                </a:lnTo>
                <a:lnTo>
                  <a:pt x="1282" y="970"/>
                </a:lnTo>
                <a:lnTo>
                  <a:pt x="1302" y="960"/>
                </a:lnTo>
                <a:lnTo>
                  <a:pt x="1320" y="946"/>
                </a:lnTo>
                <a:lnTo>
                  <a:pt x="1334" y="928"/>
                </a:lnTo>
                <a:lnTo>
                  <a:pt x="1346" y="908"/>
                </a:lnTo>
                <a:lnTo>
                  <a:pt x="1352" y="886"/>
                </a:lnTo>
                <a:lnTo>
                  <a:pt x="1354" y="874"/>
                </a:lnTo>
                <a:lnTo>
                  <a:pt x="1356" y="862"/>
                </a:lnTo>
                <a:lnTo>
                  <a:pt x="1356" y="862"/>
                </a:lnTo>
                <a:close/>
                <a:moveTo>
                  <a:pt x="1254" y="444"/>
                </a:moveTo>
                <a:lnTo>
                  <a:pt x="1254" y="444"/>
                </a:lnTo>
                <a:lnTo>
                  <a:pt x="1230" y="446"/>
                </a:lnTo>
                <a:lnTo>
                  <a:pt x="1208" y="452"/>
                </a:lnTo>
                <a:lnTo>
                  <a:pt x="1188" y="464"/>
                </a:lnTo>
                <a:lnTo>
                  <a:pt x="1170" y="478"/>
                </a:lnTo>
                <a:lnTo>
                  <a:pt x="1156" y="496"/>
                </a:lnTo>
                <a:lnTo>
                  <a:pt x="1146" y="516"/>
                </a:lnTo>
                <a:lnTo>
                  <a:pt x="1138" y="538"/>
                </a:lnTo>
                <a:lnTo>
                  <a:pt x="1136" y="550"/>
                </a:lnTo>
                <a:lnTo>
                  <a:pt x="1136" y="562"/>
                </a:lnTo>
                <a:lnTo>
                  <a:pt x="1136" y="562"/>
                </a:lnTo>
                <a:lnTo>
                  <a:pt x="1136" y="574"/>
                </a:lnTo>
                <a:lnTo>
                  <a:pt x="1138" y="586"/>
                </a:lnTo>
                <a:lnTo>
                  <a:pt x="1146" y="608"/>
                </a:lnTo>
                <a:lnTo>
                  <a:pt x="1156" y="628"/>
                </a:lnTo>
                <a:lnTo>
                  <a:pt x="1170" y="646"/>
                </a:lnTo>
                <a:lnTo>
                  <a:pt x="1188" y="660"/>
                </a:lnTo>
                <a:lnTo>
                  <a:pt x="1208" y="670"/>
                </a:lnTo>
                <a:lnTo>
                  <a:pt x="1230" y="678"/>
                </a:lnTo>
                <a:lnTo>
                  <a:pt x="1254" y="680"/>
                </a:lnTo>
                <a:lnTo>
                  <a:pt x="1254" y="680"/>
                </a:lnTo>
                <a:lnTo>
                  <a:pt x="1278" y="678"/>
                </a:lnTo>
                <a:lnTo>
                  <a:pt x="1300" y="670"/>
                </a:lnTo>
                <a:lnTo>
                  <a:pt x="1320" y="660"/>
                </a:lnTo>
                <a:lnTo>
                  <a:pt x="1338" y="646"/>
                </a:lnTo>
                <a:lnTo>
                  <a:pt x="1352" y="628"/>
                </a:lnTo>
                <a:lnTo>
                  <a:pt x="1364" y="608"/>
                </a:lnTo>
                <a:lnTo>
                  <a:pt x="1370" y="586"/>
                </a:lnTo>
                <a:lnTo>
                  <a:pt x="1372" y="574"/>
                </a:lnTo>
                <a:lnTo>
                  <a:pt x="1372" y="562"/>
                </a:lnTo>
                <a:lnTo>
                  <a:pt x="1372" y="562"/>
                </a:lnTo>
                <a:lnTo>
                  <a:pt x="1372" y="550"/>
                </a:lnTo>
                <a:lnTo>
                  <a:pt x="1370" y="538"/>
                </a:lnTo>
                <a:lnTo>
                  <a:pt x="1364" y="516"/>
                </a:lnTo>
                <a:lnTo>
                  <a:pt x="1352" y="496"/>
                </a:lnTo>
                <a:lnTo>
                  <a:pt x="1338" y="478"/>
                </a:lnTo>
                <a:lnTo>
                  <a:pt x="1320" y="464"/>
                </a:lnTo>
                <a:lnTo>
                  <a:pt x="1300" y="452"/>
                </a:lnTo>
                <a:lnTo>
                  <a:pt x="1278" y="446"/>
                </a:lnTo>
                <a:lnTo>
                  <a:pt x="1254" y="444"/>
                </a:lnTo>
                <a:lnTo>
                  <a:pt x="1254" y="444"/>
                </a:lnTo>
                <a:close/>
                <a:moveTo>
                  <a:pt x="1386" y="1257"/>
                </a:moveTo>
                <a:lnTo>
                  <a:pt x="1386" y="1257"/>
                </a:lnTo>
                <a:lnTo>
                  <a:pt x="1398" y="1283"/>
                </a:lnTo>
                <a:lnTo>
                  <a:pt x="1398" y="1283"/>
                </a:lnTo>
                <a:lnTo>
                  <a:pt x="1410" y="1309"/>
                </a:lnTo>
                <a:lnTo>
                  <a:pt x="1424" y="1289"/>
                </a:lnTo>
                <a:lnTo>
                  <a:pt x="1424" y="1289"/>
                </a:lnTo>
                <a:lnTo>
                  <a:pt x="1420" y="1281"/>
                </a:lnTo>
                <a:lnTo>
                  <a:pt x="1420" y="1281"/>
                </a:lnTo>
                <a:lnTo>
                  <a:pt x="1412" y="1263"/>
                </a:lnTo>
                <a:lnTo>
                  <a:pt x="1412" y="1263"/>
                </a:lnTo>
                <a:lnTo>
                  <a:pt x="1400" y="1239"/>
                </a:lnTo>
                <a:lnTo>
                  <a:pt x="1400" y="1239"/>
                </a:lnTo>
                <a:lnTo>
                  <a:pt x="1394" y="1247"/>
                </a:lnTo>
                <a:lnTo>
                  <a:pt x="1394" y="1247"/>
                </a:lnTo>
                <a:lnTo>
                  <a:pt x="1386" y="1257"/>
                </a:lnTo>
                <a:lnTo>
                  <a:pt x="1386" y="1257"/>
                </a:lnTo>
                <a:close/>
                <a:moveTo>
                  <a:pt x="1224" y="1099"/>
                </a:moveTo>
                <a:lnTo>
                  <a:pt x="1224" y="1099"/>
                </a:lnTo>
                <a:lnTo>
                  <a:pt x="1214" y="1101"/>
                </a:lnTo>
                <a:lnTo>
                  <a:pt x="1204" y="1103"/>
                </a:lnTo>
                <a:lnTo>
                  <a:pt x="1194" y="1109"/>
                </a:lnTo>
                <a:lnTo>
                  <a:pt x="1186" y="1115"/>
                </a:lnTo>
                <a:lnTo>
                  <a:pt x="1180" y="1123"/>
                </a:lnTo>
                <a:lnTo>
                  <a:pt x="1176" y="1131"/>
                </a:lnTo>
                <a:lnTo>
                  <a:pt x="1172" y="1143"/>
                </a:lnTo>
                <a:lnTo>
                  <a:pt x="1172" y="1155"/>
                </a:lnTo>
                <a:lnTo>
                  <a:pt x="1172" y="1155"/>
                </a:lnTo>
                <a:lnTo>
                  <a:pt x="1172" y="1167"/>
                </a:lnTo>
                <a:lnTo>
                  <a:pt x="1176" y="1177"/>
                </a:lnTo>
                <a:lnTo>
                  <a:pt x="1180" y="1187"/>
                </a:lnTo>
                <a:lnTo>
                  <a:pt x="1186" y="1195"/>
                </a:lnTo>
                <a:lnTo>
                  <a:pt x="1194" y="1201"/>
                </a:lnTo>
                <a:lnTo>
                  <a:pt x="1204" y="1205"/>
                </a:lnTo>
                <a:lnTo>
                  <a:pt x="1214" y="1207"/>
                </a:lnTo>
                <a:lnTo>
                  <a:pt x="1224" y="1209"/>
                </a:lnTo>
                <a:lnTo>
                  <a:pt x="1224" y="1209"/>
                </a:lnTo>
                <a:lnTo>
                  <a:pt x="1236" y="1207"/>
                </a:lnTo>
                <a:lnTo>
                  <a:pt x="1246" y="1205"/>
                </a:lnTo>
                <a:lnTo>
                  <a:pt x="1254" y="1201"/>
                </a:lnTo>
                <a:lnTo>
                  <a:pt x="1262" y="1195"/>
                </a:lnTo>
                <a:lnTo>
                  <a:pt x="1270" y="1187"/>
                </a:lnTo>
                <a:lnTo>
                  <a:pt x="1274" y="1177"/>
                </a:lnTo>
                <a:lnTo>
                  <a:pt x="1276" y="1167"/>
                </a:lnTo>
                <a:lnTo>
                  <a:pt x="1278" y="1155"/>
                </a:lnTo>
                <a:lnTo>
                  <a:pt x="1278" y="1155"/>
                </a:lnTo>
                <a:lnTo>
                  <a:pt x="1276" y="1143"/>
                </a:lnTo>
                <a:lnTo>
                  <a:pt x="1274" y="1131"/>
                </a:lnTo>
                <a:lnTo>
                  <a:pt x="1270" y="1123"/>
                </a:lnTo>
                <a:lnTo>
                  <a:pt x="1262" y="1115"/>
                </a:lnTo>
                <a:lnTo>
                  <a:pt x="1254" y="1109"/>
                </a:lnTo>
                <a:lnTo>
                  <a:pt x="1246" y="1103"/>
                </a:lnTo>
                <a:lnTo>
                  <a:pt x="1236" y="1101"/>
                </a:lnTo>
                <a:lnTo>
                  <a:pt x="1224" y="1099"/>
                </a:lnTo>
                <a:lnTo>
                  <a:pt x="1224" y="1099"/>
                </a:lnTo>
                <a:close/>
                <a:moveTo>
                  <a:pt x="1526" y="1107"/>
                </a:moveTo>
                <a:lnTo>
                  <a:pt x="1526" y="1107"/>
                </a:lnTo>
                <a:lnTo>
                  <a:pt x="1520" y="1101"/>
                </a:lnTo>
                <a:lnTo>
                  <a:pt x="1520" y="1101"/>
                </a:lnTo>
                <a:lnTo>
                  <a:pt x="1508" y="1087"/>
                </a:lnTo>
                <a:lnTo>
                  <a:pt x="1508" y="1087"/>
                </a:lnTo>
                <a:lnTo>
                  <a:pt x="1488" y="1067"/>
                </a:lnTo>
                <a:lnTo>
                  <a:pt x="1488" y="1067"/>
                </a:lnTo>
                <a:lnTo>
                  <a:pt x="1484" y="1077"/>
                </a:lnTo>
                <a:lnTo>
                  <a:pt x="1484" y="1077"/>
                </a:lnTo>
                <a:lnTo>
                  <a:pt x="1480" y="1087"/>
                </a:lnTo>
                <a:lnTo>
                  <a:pt x="1480" y="1087"/>
                </a:lnTo>
                <a:lnTo>
                  <a:pt x="1498" y="1109"/>
                </a:lnTo>
                <a:lnTo>
                  <a:pt x="1498" y="1109"/>
                </a:lnTo>
                <a:lnTo>
                  <a:pt x="1516" y="1131"/>
                </a:lnTo>
                <a:lnTo>
                  <a:pt x="1526" y="1107"/>
                </a:lnTo>
                <a:close/>
                <a:moveTo>
                  <a:pt x="1304" y="354"/>
                </a:moveTo>
                <a:lnTo>
                  <a:pt x="1320" y="370"/>
                </a:lnTo>
                <a:lnTo>
                  <a:pt x="1320" y="370"/>
                </a:lnTo>
                <a:lnTo>
                  <a:pt x="1330" y="366"/>
                </a:lnTo>
                <a:lnTo>
                  <a:pt x="1330" y="366"/>
                </a:lnTo>
                <a:lnTo>
                  <a:pt x="1348" y="362"/>
                </a:lnTo>
                <a:lnTo>
                  <a:pt x="1348" y="362"/>
                </a:lnTo>
                <a:lnTo>
                  <a:pt x="1374" y="354"/>
                </a:lnTo>
                <a:lnTo>
                  <a:pt x="1374" y="354"/>
                </a:lnTo>
                <a:lnTo>
                  <a:pt x="1366" y="344"/>
                </a:lnTo>
                <a:lnTo>
                  <a:pt x="1366" y="344"/>
                </a:lnTo>
                <a:lnTo>
                  <a:pt x="1358" y="336"/>
                </a:lnTo>
                <a:lnTo>
                  <a:pt x="1358" y="336"/>
                </a:lnTo>
                <a:lnTo>
                  <a:pt x="1330" y="344"/>
                </a:lnTo>
                <a:lnTo>
                  <a:pt x="1330" y="344"/>
                </a:lnTo>
                <a:lnTo>
                  <a:pt x="1304" y="354"/>
                </a:lnTo>
                <a:lnTo>
                  <a:pt x="1304" y="354"/>
                </a:lnTo>
                <a:close/>
                <a:moveTo>
                  <a:pt x="1476" y="1119"/>
                </a:moveTo>
                <a:lnTo>
                  <a:pt x="1476" y="1119"/>
                </a:lnTo>
                <a:lnTo>
                  <a:pt x="1470" y="1111"/>
                </a:lnTo>
                <a:lnTo>
                  <a:pt x="1470" y="1111"/>
                </a:lnTo>
                <a:lnTo>
                  <a:pt x="1470" y="1115"/>
                </a:lnTo>
                <a:lnTo>
                  <a:pt x="1470" y="1115"/>
                </a:lnTo>
                <a:lnTo>
                  <a:pt x="1466" y="1121"/>
                </a:lnTo>
                <a:lnTo>
                  <a:pt x="1466" y="1121"/>
                </a:lnTo>
                <a:lnTo>
                  <a:pt x="1462" y="1133"/>
                </a:lnTo>
                <a:lnTo>
                  <a:pt x="1462" y="1133"/>
                </a:lnTo>
                <a:lnTo>
                  <a:pt x="1478" y="1155"/>
                </a:lnTo>
                <a:lnTo>
                  <a:pt x="1478" y="1155"/>
                </a:lnTo>
                <a:lnTo>
                  <a:pt x="1494" y="1177"/>
                </a:lnTo>
                <a:lnTo>
                  <a:pt x="1494" y="1177"/>
                </a:lnTo>
                <a:lnTo>
                  <a:pt x="1500" y="1167"/>
                </a:lnTo>
                <a:lnTo>
                  <a:pt x="1500" y="1167"/>
                </a:lnTo>
                <a:lnTo>
                  <a:pt x="1504" y="1159"/>
                </a:lnTo>
                <a:lnTo>
                  <a:pt x="1504" y="1159"/>
                </a:lnTo>
                <a:lnTo>
                  <a:pt x="1506" y="1155"/>
                </a:lnTo>
                <a:lnTo>
                  <a:pt x="1506" y="1155"/>
                </a:lnTo>
                <a:lnTo>
                  <a:pt x="1488" y="1133"/>
                </a:lnTo>
                <a:lnTo>
                  <a:pt x="1488" y="1133"/>
                </a:lnTo>
                <a:lnTo>
                  <a:pt x="1476" y="1119"/>
                </a:lnTo>
                <a:lnTo>
                  <a:pt x="1476" y="1119"/>
                </a:lnTo>
                <a:close/>
                <a:moveTo>
                  <a:pt x="1482" y="502"/>
                </a:moveTo>
                <a:lnTo>
                  <a:pt x="1482" y="502"/>
                </a:lnTo>
                <a:lnTo>
                  <a:pt x="1454" y="502"/>
                </a:lnTo>
                <a:lnTo>
                  <a:pt x="1454" y="502"/>
                </a:lnTo>
                <a:lnTo>
                  <a:pt x="1428" y="504"/>
                </a:lnTo>
                <a:lnTo>
                  <a:pt x="1438" y="524"/>
                </a:lnTo>
                <a:lnTo>
                  <a:pt x="1438" y="524"/>
                </a:lnTo>
                <a:lnTo>
                  <a:pt x="1448" y="524"/>
                </a:lnTo>
                <a:lnTo>
                  <a:pt x="1448" y="524"/>
                </a:lnTo>
                <a:lnTo>
                  <a:pt x="1466" y="522"/>
                </a:lnTo>
                <a:lnTo>
                  <a:pt x="1466" y="522"/>
                </a:lnTo>
                <a:lnTo>
                  <a:pt x="1494" y="524"/>
                </a:lnTo>
                <a:lnTo>
                  <a:pt x="1494" y="524"/>
                </a:lnTo>
                <a:lnTo>
                  <a:pt x="1488" y="512"/>
                </a:lnTo>
                <a:lnTo>
                  <a:pt x="1488" y="512"/>
                </a:lnTo>
                <a:lnTo>
                  <a:pt x="1482" y="502"/>
                </a:lnTo>
                <a:lnTo>
                  <a:pt x="1482" y="502"/>
                </a:lnTo>
                <a:close/>
                <a:moveTo>
                  <a:pt x="724" y="616"/>
                </a:moveTo>
                <a:lnTo>
                  <a:pt x="724" y="616"/>
                </a:lnTo>
                <a:lnTo>
                  <a:pt x="736" y="616"/>
                </a:lnTo>
                <a:lnTo>
                  <a:pt x="746" y="612"/>
                </a:lnTo>
                <a:lnTo>
                  <a:pt x="754" y="608"/>
                </a:lnTo>
                <a:lnTo>
                  <a:pt x="762" y="602"/>
                </a:lnTo>
                <a:lnTo>
                  <a:pt x="770" y="594"/>
                </a:lnTo>
                <a:lnTo>
                  <a:pt x="774" y="584"/>
                </a:lnTo>
                <a:lnTo>
                  <a:pt x="776" y="574"/>
                </a:lnTo>
                <a:lnTo>
                  <a:pt x="778" y="562"/>
                </a:lnTo>
                <a:lnTo>
                  <a:pt x="778" y="562"/>
                </a:lnTo>
                <a:lnTo>
                  <a:pt x="776" y="550"/>
                </a:lnTo>
                <a:lnTo>
                  <a:pt x="774" y="538"/>
                </a:lnTo>
                <a:lnTo>
                  <a:pt x="770" y="530"/>
                </a:lnTo>
                <a:lnTo>
                  <a:pt x="762" y="522"/>
                </a:lnTo>
                <a:lnTo>
                  <a:pt x="754" y="516"/>
                </a:lnTo>
                <a:lnTo>
                  <a:pt x="746" y="510"/>
                </a:lnTo>
                <a:lnTo>
                  <a:pt x="736" y="508"/>
                </a:lnTo>
                <a:lnTo>
                  <a:pt x="724" y="508"/>
                </a:lnTo>
                <a:lnTo>
                  <a:pt x="724" y="508"/>
                </a:lnTo>
                <a:lnTo>
                  <a:pt x="714" y="508"/>
                </a:lnTo>
                <a:lnTo>
                  <a:pt x="704" y="510"/>
                </a:lnTo>
                <a:lnTo>
                  <a:pt x="694" y="516"/>
                </a:lnTo>
                <a:lnTo>
                  <a:pt x="686" y="522"/>
                </a:lnTo>
                <a:lnTo>
                  <a:pt x="680" y="530"/>
                </a:lnTo>
                <a:lnTo>
                  <a:pt x="676" y="538"/>
                </a:lnTo>
                <a:lnTo>
                  <a:pt x="672" y="550"/>
                </a:lnTo>
                <a:lnTo>
                  <a:pt x="672" y="562"/>
                </a:lnTo>
                <a:lnTo>
                  <a:pt x="672" y="562"/>
                </a:lnTo>
                <a:lnTo>
                  <a:pt x="672" y="574"/>
                </a:lnTo>
                <a:lnTo>
                  <a:pt x="676" y="584"/>
                </a:lnTo>
                <a:lnTo>
                  <a:pt x="680" y="594"/>
                </a:lnTo>
                <a:lnTo>
                  <a:pt x="686" y="602"/>
                </a:lnTo>
                <a:lnTo>
                  <a:pt x="694" y="608"/>
                </a:lnTo>
                <a:lnTo>
                  <a:pt x="704" y="612"/>
                </a:lnTo>
                <a:lnTo>
                  <a:pt x="714" y="616"/>
                </a:lnTo>
                <a:lnTo>
                  <a:pt x="724" y="616"/>
                </a:lnTo>
                <a:lnTo>
                  <a:pt x="724" y="616"/>
                </a:lnTo>
                <a:close/>
                <a:moveTo>
                  <a:pt x="1512" y="560"/>
                </a:moveTo>
                <a:lnTo>
                  <a:pt x="1512" y="560"/>
                </a:lnTo>
                <a:lnTo>
                  <a:pt x="1506" y="548"/>
                </a:lnTo>
                <a:lnTo>
                  <a:pt x="1506" y="548"/>
                </a:lnTo>
                <a:lnTo>
                  <a:pt x="1478" y="546"/>
                </a:lnTo>
                <a:lnTo>
                  <a:pt x="1478" y="546"/>
                </a:lnTo>
                <a:lnTo>
                  <a:pt x="1450" y="546"/>
                </a:lnTo>
                <a:lnTo>
                  <a:pt x="1450" y="546"/>
                </a:lnTo>
                <a:lnTo>
                  <a:pt x="1456" y="556"/>
                </a:lnTo>
                <a:lnTo>
                  <a:pt x="1456" y="556"/>
                </a:lnTo>
                <a:lnTo>
                  <a:pt x="1460" y="564"/>
                </a:lnTo>
                <a:lnTo>
                  <a:pt x="1460" y="564"/>
                </a:lnTo>
                <a:lnTo>
                  <a:pt x="1460" y="566"/>
                </a:lnTo>
                <a:lnTo>
                  <a:pt x="1460" y="566"/>
                </a:lnTo>
                <a:lnTo>
                  <a:pt x="1488" y="568"/>
                </a:lnTo>
                <a:lnTo>
                  <a:pt x="1488" y="568"/>
                </a:lnTo>
                <a:lnTo>
                  <a:pt x="1508" y="570"/>
                </a:lnTo>
                <a:lnTo>
                  <a:pt x="1508" y="570"/>
                </a:lnTo>
                <a:lnTo>
                  <a:pt x="1516" y="570"/>
                </a:lnTo>
                <a:lnTo>
                  <a:pt x="1516" y="570"/>
                </a:lnTo>
                <a:lnTo>
                  <a:pt x="1514" y="566"/>
                </a:lnTo>
                <a:lnTo>
                  <a:pt x="1514" y="566"/>
                </a:lnTo>
                <a:lnTo>
                  <a:pt x="1512" y="560"/>
                </a:lnTo>
                <a:lnTo>
                  <a:pt x="1512" y="560"/>
                </a:lnTo>
                <a:close/>
                <a:moveTo>
                  <a:pt x="1508" y="614"/>
                </a:moveTo>
                <a:lnTo>
                  <a:pt x="1508" y="614"/>
                </a:lnTo>
                <a:lnTo>
                  <a:pt x="1534" y="620"/>
                </a:lnTo>
                <a:lnTo>
                  <a:pt x="1534" y="620"/>
                </a:lnTo>
                <a:lnTo>
                  <a:pt x="1530" y="608"/>
                </a:lnTo>
                <a:lnTo>
                  <a:pt x="1530" y="608"/>
                </a:lnTo>
                <a:lnTo>
                  <a:pt x="1526" y="596"/>
                </a:lnTo>
                <a:lnTo>
                  <a:pt x="1526" y="596"/>
                </a:lnTo>
                <a:lnTo>
                  <a:pt x="1498" y="592"/>
                </a:lnTo>
                <a:lnTo>
                  <a:pt x="1498" y="592"/>
                </a:lnTo>
                <a:lnTo>
                  <a:pt x="1472" y="590"/>
                </a:lnTo>
                <a:lnTo>
                  <a:pt x="1480" y="612"/>
                </a:lnTo>
                <a:lnTo>
                  <a:pt x="1480" y="612"/>
                </a:lnTo>
                <a:lnTo>
                  <a:pt x="1488" y="612"/>
                </a:lnTo>
                <a:lnTo>
                  <a:pt x="1488" y="612"/>
                </a:lnTo>
                <a:lnTo>
                  <a:pt x="1508" y="614"/>
                </a:lnTo>
                <a:lnTo>
                  <a:pt x="1508" y="614"/>
                </a:lnTo>
                <a:close/>
                <a:moveTo>
                  <a:pt x="1266" y="1379"/>
                </a:moveTo>
                <a:lnTo>
                  <a:pt x="1266" y="1379"/>
                </a:lnTo>
                <a:lnTo>
                  <a:pt x="1258" y="1387"/>
                </a:lnTo>
                <a:lnTo>
                  <a:pt x="1258" y="1387"/>
                </a:lnTo>
                <a:lnTo>
                  <a:pt x="1248" y="1393"/>
                </a:lnTo>
                <a:lnTo>
                  <a:pt x="1248" y="1393"/>
                </a:lnTo>
                <a:lnTo>
                  <a:pt x="1252" y="1421"/>
                </a:lnTo>
                <a:lnTo>
                  <a:pt x="1252" y="1421"/>
                </a:lnTo>
                <a:lnTo>
                  <a:pt x="1256" y="1449"/>
                </a:lnTo>
                <a:lnTo>
                  <a:pt x="1276" y="1435"/>
                </a:lnTo>
                <a:lnTo>
                  <a:pt x="1276" y="1435"/>
                </a:lnTo>
                <a:lnTo>
                  <a:pt x="1274" y="1425"/>
                </a:lnTo>
                <a:lnTo>
                  <a:pt x="1274" y="1425"/>
                </a:lnTo>
                <a:lnTo>
                  <a:pt x="1272" y="1407"/>
                </a:lnTo>
                <a:lnTo>
                  <a:pt x="1272" y="1407"/>
                </a:lnTo>
                <a:lnTo>
                  <a:pt x="1266" y="1379"/>
                </a:lnTo>
                <a:lnTo>
                  <a:pt x="1266" y="1379"/>
                </a:lnTo>
                <a:close/>
                <a:moveTo>
                  <a:pt x="308" y="1249"/>
                </a:moveTo>
                <a:lnTo>
                  <a:pt x="308" y="1249"/>
                </a:lnTo>
                <a:lnTo>
                  <a:pt x="302" y="1239"/>
                </a:lnTo>
                <a:lnTo>
                  <a:pt x="302" y="1239"/>
                </a:lnTo>
                <a:lnTo>
                  <a:pt x="274" y="1243"/>
                </a:lnTo>
                <a:lnTo>
                  <a:pt x="274" y="1243"/>
                </a:lnTo>
                <a:lnTo>
                  <a:pt x="256" y="1245"/>
                </a:lnTo>
                <a:lnTo>
                  <a:pt x="256" y="1245"/>
                </a:lnTo>
                <a:lnTo>
                  <a:pt x="246" y="1245"/>
                </a:lnTo>
                <a:lnTo>
                  <a:pt x="246" y="1245"/>
                </a:lnTo>
                <a:lnTo>
                  <a:pt x="254" y="1255"/>
                </a:lnTo>
                <a:lnTo>
                  <a:pt x="254" y="1255"/>
                </a:lnTo>
                <a:lnTo>
                  <a:pt x="260" y="1265"/>
                </a:lnTo>
                <a:lnTo>
                  <a:pt x="260" y="1265"/>
                </a:lnTo>
                <a:lnTo>
                  <a:pt x="288" y="1263"/>
                </a:lnTo>
                <a:lnTo>
                  <a:pt x="288" y="1263"/>
                </a:lnTo>
                <a:lnTo>
                  <a:pt x="316" y="1257"/>
                </a:lnTo>
                <a:lnTo>
                  <a:pt x="316" y="1257"/>
                </a:lnTo>
                <a:lnTo>
                  <a:pt x="308" y="1249"/>
                </a:lnTo>
                <a:lnTo>
                  <a:pt x="308" y="1249"/>
                </a:lnTo>
                <a:close/>
                <a:moveTo>
                  <a:pt x="206" y="658"/>
                </a:moveTo>
                <a:lnTo>
                  <a:pt x="206" y="658"/>
                </a:lnTo>
                <a:lnTo>
                  <a:pt x="208" y="656"/>
                </a:lnTo>
                <a:lnTo>
                  <a:pt x="208" y="656"/>
                </a:lnTo>
                <a:lnTo>
                  <a:pt x="210" y="648"/>
                </a:lnTo>
                <a:lnTo>
                  <a:pt x="210" y="648"/>
                </a:lnTo>
                <a:lnTo>
                  <a:pt x="214" y="636"/>
                </a:lnTo>
                <a:lnTo>
                  <a:pt x="214" y="636"/>
                </a:lnTo>
                <a:lnTo>
                  <a:pt x="194" y="616"/>
                </a:lnTo>
                <a:lnTo>
                  <a:pt x="194" y="616"/>
                </a:lnTo>
                <a:lnTo>
                  <a:pt x="176" y="596"/>
                </a:lnTo>
                <a:lnTo>
                  <a:pt x="176" y="596"/>
                </a:lnTo>
                <a:lnTo>
                  <a:pt x="174" y="600"/>
                </a:lnTo>
                <a:lnTo>
                  <a:pt x="174" y="600"/>
                </a:lnTo>
                <a:lnTo>
                  <a:pt x="172" y="608"/>
                </a:lnTo>
                <a:lnTo>
                  <a:pt x="172" y="608"/>
                </a:lnTo>
                <a:lnTo>
                  <a:pt x="168" y="618"/>
                </a:lnTo>
                <a:lnTo>
                  <a:pt x="168" y="618"/>
                </a:lnTo>
                <a:lnTo>
                  <a:pt x="186" y="638"/>
                </a:lnTo>
                <a:lnTo>
                  <a:pt x="186" y="638"/>
                </a:lnTo>
                <a:lnTo>
                  <a:pt x="200" y="652"/>
                </a:lnTo>
                <a:lnTo>
                  <a:pt x="200" y="652"/>
                </a:lnTo>
                <a:lnTo>
                  <a:pt x="206" y="658"/>
                </a:lnTo>
                <a:lnTo>
                  <a:pt x="206" y="658"/>
                </a:lnTo>
                <a:close/>
                <a:moveTo>
                  <a:pt x="300" y="1305"/>
                </a:moveTo>
                <a:lnTo>
                  <a:pt x="300" y="1305"/>
                </a:lnTo>
                <a:lnTo>
                  <a:pt x="320" y="1301"/>
                </a:lnTo>
                <a:lnTo>
                  <a:pt x="320" y="1301"/>
                </a:lnTo>
                <a:lnTo>
                  <a:pt x="346" y="1295"/>
                </a:lnTo>
                <a:lnTo>
                  <a:pt x="346" y="1295"/>
                </a:lnTo>
                <a:lnTo>
                  <a:pt x="338" y="1287"/>
                </a:lnTo>
                <a:lnTo>
                  <a:pt x="338" y="1287"/>
                </a:lnTo>
                <a:lnTo>
                  <a:pt x="334" y="1281"/>
                </a:lnTo>
                <a:lnTo>
                  <a:pt x="334" y="1281"/>
                </a:lnTo>
                <a:lnTo>
                  <a:pt x="332" y="1277"/>
                </a:lnTo>
                <a:lnTo>
                  <a:pt x="332" y="1277"/>
                </a:lnTo>
                <a:lnTo>
                  <a:pt x="304" y="1283"/>
                </a:lnTo>
                <a:lnTo>
                  <a:pt x="304" y="1283"/>
                </a:lnTo>
                <a:lnTo>
                  <a:pt x="276" y="1287"/>
                </a:lnTo>
                <a:lnTo>
                  <a:pt x="292" y="1307"/>
                </a:lnTo>
                <a:lnTo>
                  <a:pt x="292" y="1307"/>
                </a:lnTo>
                <a:lnTo>
                  <a:pt x="300" y="1305"/>
                </a:lnTo>
                <a:lnTo>
                  <a:pt x="300" y="1305"/>
                </a:lnTo>
                <a:close/>
                <a:moveTo>
                  <a:pt x="222" y="612"/>
                </a:moveTo>
                <a:lnTo>
                  <a:pt x="230" y="592"/>
                </a:lnTo>
                <a:lnTo>
                  <a:pt x="230" y="592"/>
                </a:lnTo>
                <a:lnTo>
                  <a:pt x="224" y="584"/>
                </a:lnTo>
                <a:lnTo>
                  <a:pt x="224" y="584"/>
                </a:lnTo>
                <a:lnTo>
                  <a:pt x="212" y="570"/>
                </a:lnTo>
                <a:lnTo>
                  <a:pt x="212" y="570"/>
                </a:lnTo>
                <a:lnTo>
                  <a:pt x="196" y="548"/>
                </a:lnTo>
                <a:lnTo>
                  <a:pt x="186" y="570"/>
                </a:lnTo>
                <a:lnTo>
                  <a:pt x="186" y="570"/>
                </a:lnTo>
                <a:lnTo>
                  <a:pt x="204" y="592"/>
                </a:lnTo>
                <a:lnTo>
                  <a:pt x="204" y="592"/>
                </a:lnTo>
                <a:lnTo>
                  <a:pt x="222" y="612"/>
                </a:lnTo>
                <a:lnTo>
                  <a:pt x="222" y="612"/>
                </a:lnTo>
                <a:close/>
                <a:moveTo>
                  <a:pt x="158" y="644"/>
                </a:moveTo>
                <a:lnTo>
                  <a:pt x="152" y="668"/>
                </a:lnTo>
                <a:lnTo>
                  <a:pt x="152" y="668"/>
                </a:lnTo>
                <a:lnTo>
                  <a:pt x="158" y="674"/>
                </a:lnTo>
                <a:lnTo>
                  <a:pt x="158" y="674"/>
                </a:lnTo>
                <a:lnTo>
                  <a:pt x="174" y="688"/>
                </a:lnTo>
                <a:lnTo>
                  <a:pt x="174" y="688"/>
                </a:lnTo>
                <a:lnTo>
                  <a:pt x="194" y="706"/>
                </a:lnTo>
                <a:lnTo>
                  <a:pt x="200" y="684"/>
                </a:lnTo>
                <a:lnTo>
                  <a:pt x="200" y="684"/>
                </a:lnTo>
                <a:lnTo>
                  <a:pt x="192" y="678"/>
                </a:lnTo>
                <a:lnTo>
                  <a:pt x="192" y="678"/>
                </a:lnTo>
                <a:lnTo>
                  <a:pt x="180" y="664"/>
                </a:lnTo>
                <a:lnTo>
                  <a:pt x="180" y="664"/>
                </a:lnTo>
                <a:lnTo>
                  <a:pt x="158" y="644"/>
                </a:lnTo>
                <a:lnTo>
                  <a:pt x="158" y="644"/>
                </a:lnTo>
                <a:close/>
                <a:moveTo>
                  <a:pt x="344" y="398"/>
                </a:moveTo>
                <a:lnTo>
                  <a:pt x="344" y="398"/>
                </a:lnTo>
                <a:lnTo>
                  <a:pt x="346" y="406"/>
                </a:lnTo>
                <a:lnTo>
                  <a:pt x="346" y="406"/>
                </a:lnTo>
                <a:lnTo>
                  <a:pt x="354" y="396"/>
                </a:lnTo>
                <a:lnTo>
                  <a:pt x="354" y="396"/>
                </a:lnTo>
                <a:lnTo>
                  <a:pt x="362" y="388"/>
                </a:lnTo>
                <a:lnTo>
                  <a:pt x="362" y="388"/>
                </a:lnTo>
                <a:lnTo>
                  <a:pt x="354" y="362"/>
                </a:lnTo>
                <a:lnTo>
                  <a:pt x="354" y="362"/>
                </a:lnTo>
                <a:lnTo>
                  <a:pt x="344" y="336"/>
                </a:lnTo>
                <a:lnTo>
                  <a:pt x="344" y="336"/>
                </a:lnTo>
                <a:lnTo>
                  <a:pt x="336" y="344"/>
                </a:lnTo>
                <a:lnTo>
                  <a:pt x="336" y="344"/>
                </a:lnTo>
                <a:lnTo>
                  <a:pt x="328" y="354"/>
                </a:lnTo>
                <a:lnTo>
                  <a:pt x="328" y="354"/>
                </a:lnTo>
                <a:lnTo>
                  <a:pt x="336" y="380"/>
                </a:lnTo>
                <a:lnTo>
                  <a:pt x="336" y="380"/>
                </a:lnTo>
                <a:lnTo>
                  <a:pt x="344" y="398"/>
                </a:lnTo>
                <a:lnTo>
                  <a:pt x="344" y="398"/>
                </a:lnTo>
                <a:close/>
                <a:moveTo>
                  <a:pt x="492" y="916"/>
                </a:moveTo>
                <a:lnTo>
                  <a:pt x="492" y="916"/>
                </a:lnTo>
                <a:lnTo>
                  <a:pt x="504" y="916"/>
                </a:lnTo>
                <a:lnTo>
                  <a:pt x="514" y="912"/>
                </a:lnTo>
                <a:lnTo>
                  <a:pt x="522" y="908"/>
                </a:lnTo>
                <a:lnTo>
                  <a:pt x="530" y="902"/>
                </a:lnTo>
                <a:lnTo>
                  <a:pt x="536" y="894"/>
                </a:lnTo>
                <a:lnTo>
                  <a:pt x="542" y="884"/>
                </a:lnTo>
                <a:lnTo>
                  <a:pt x="544" y="874"/>
                </a:lnTo>
                <a:lnTo>
                  <a:pt x="546" y="862"/>
                </a:lnTo>
                <a:lnTo>
                  <a:pt x="546" y="862"/>
                </a:lnTo>
                <a:lnTo>
                  <a:pt x="544" y="850"/>
                </a:lnTo>
                <a:lnTo>
                  <a:pt x="542" y="840"/>
                </a:lnTo>
                <a:lnTo>
                  <a:pt x="536" y="830"/>
                </a:lnTo>
                <a:lnTo>
                  <a:pt x="530" y="822"/>
                </a:lnTo>
                <a:lnTo>
                  <a:pt x="522" y="816"/>
                </a:lnTo>
                <a:lnTo>
                  <a:pt x="514" y="812"/>
                </a:lnTo>
                <a:lnTo>
                  <a:pt x="504" y="808"/>
                </a:lnTo>
                <a:lnTo>
                  <a:pt x="492" y="808"/>
                </a:lnTo>
                <a:lnTo>
                  <a:pt x="492" y="808"/>
                </a:lnTo>
                <a:lnTo>
                  <a:pt x="482" y="808"/>
                </a:lnTo>
                <a:lnTo>
                  <a:pt x="470" y="812"/>
                </a:lnTo>
                <a:lnTo>
                  <a:pt x="462" y="816"/>
                </a:lnTo>
                <a:lnTo>
                  <a:pt x="454" y="822"/>
                </a:lnTo>
                <a:lnTo>
                  <a:pt x="448" y="830"/>
                </a:lnTo>
                <a:lnTo>
                  <a:pt x="444" y="840"/>
                </a:lnTo>
                <a:lnTo>
                  <a:pt x="440" y="850"/>
                </a:lnTo>
                <a:lnTo>
                  <a:pt x="440" y="862"/>
                </a:lnTo>
                <a:lnTo>
                  <a:pt x="440" y="862"/>
                </a:lnTo>
                <a:lnTo>
                  <a:pt x="440" y="874"/>
                </a:lnTo>
                <a:lnTo>
                  <a:pt x="444" y="884"/>
                </a:lnTo>
                <a:lnTo>
                  <a:pt x="448" y="894"/>
                </a:lnTo>
                <a:lnTo>
                  <a:pt x="454" y="902"/>
                </a:lnTo>
                <a:lnTo>
                  <a:pt x="462" y="908"/>
                </a:lnTo>
                <a:lnTo>
                  <a:pt x="470" y="912"/>
                </a:lnTo>
                <a:lnTo>
                  <a:pt x="482" y="916"/>
                </a:lnTo>
                <a:lnTo>
                  <a:pt x="492" y="916"/>
                </a:lnTo>
                <a:lnTo>
                  <a:pt x="492" y="916"/>
                </a:lnTo>
                <a:close/>
                <a:moveTo>
                  <a:pt x="876" y="1547"/>
                </a:moveTo>
                <a:lnTo>
                  <a:pt x="876" y="1547"/>
                </a:lnTo>
                <a:lnTo>
                  <a:pt x="864" y="1573"/>
                </a:lnTo>
                <a:lnTo>
                  <a:pt x="864" y="1573"/>
                </a:lnTo>
                <a:lnTo>
                  <a:pt x="876" y="1573"/>
                </a:lnTo>
                <a:lnTo>
                  <a:pt x="876" y="1573"/>
                </a:lnTo>
                <a:lnTo>
                  <a:pt x="886" y="1571"/>
                </a:lnTo>
                <a:lnTo>
                  <a:pt x="886" y="1571"/>
                </a:lnTo>
                <a:lnTo>
                  <a:pt x="888" y="1571"/>
                </a:lnTo>
                <a:lnTo>
                  <a:pt x="888" y="1571"/>
                </a:lnTo>
                <a:lnTo>
                  <a:pt x="900" y="1547"/>
                </a:lnTo>
                <a:lnTo>
                  <a:pt x="900" y="1547"/>
                </a:lnTo>
                <a:lnTo>
                  <a:pt x="912" y="1521"/>
                </a:lnTo>
                <a:lnTo>
                  <a:pt x="888" y="1523"/>
                </a:lnTo>
                <a:lnTo>
                  <a:pt x="888" y="1523"/>
                </a:lnTo>
                <a:lnTo>
                  <a:pt x="886" y="1531"/>
                </a:lnTo>
                <a:lnTo>
                  <a:pt x="886" y="1531"/>
                </a:lnTo>
                <a:lnTo>
                  <a:pt x="876" y="1547"/>
                </a:lnTo>
                <a:lnTo>
                  <a:pt x="876" y="1547"/>
                </a:lnTo>
                <a:close/>
                <a:moveTo>
                  <a:pt x="410" y="1391"/>
                </a:moveTo>
                <a:lnTo>
                  <a:pt x="410" y="1391"/>
                </a:lnTo>
                <a:lnTo>
                  <a:pt x="392" y="1399"/>
                </a:lnTo>
                <a:lnTo>
                  <a:pt x="392" y="1399"/>
                </a:lnTo>
                <a:lnTo>
                  <a:pt x="384" y="1401"/>
                </a:lnTo>
                <a:lnTo>
                  <a:pt x="384" y="1401"/>
                </a:lnTo>
                <a:lnTo>
                  <a:pt x="386" y="1403"/>
                </a:lnTo>
                <a:lnTo>
                  <a:pt x="386" y="1403"/>
                </a:lnTo>
                <a:lnTo>
                  <a:pt x="394" y="1409"/>
                </a:lnTo>
                <a:lnTo>
                  <a:pt x="394" y="1409"/>
                </a:lnTo>
                <a:lnTo>
                  <a:pt x="402" y="1417"/>
                </a:lnTo>
                <a:lnTo>
                  <a:pt x="402" y="1417"/>
                </a:lnTo>
                <a:lnTo>
                  <a:pt x="428" y="1405"/>
                </a:lnTo>
                <a:lnTo>
                  <a:pt x="428" y="1405"/>
                </a:lnTo>
                <a:lnTo>
                  <a:pt x="454" y="1393"/>
                </a:lnTo>
                <a:lnTo>
                  <a:pt x="454" y="1393"/>
                </a:lnTo>
                <a:lnTo>
                  <a:pt x="444" y="1387"/>
                </a:lnTo>
                <a:lnTo>
                  <a:pt x="444" y="1387"/>
                </a:lnTo>
                <a:lnTo>
                  <a:pt x="436" y="1379"/>
                </a:lnTo>
                <a:lnTo>
                  <a:pt x="436" y="1379"/>
                </a:lnTo>
                <a:lnTo>
                  <a:pt x="410" y="1391"/>
                </a:lnTo>
                <a:lnTo>
                  <a:pt x="410" y="1391"/>
                </a:lnTo>
                <a:close/>
                <a:moveTo>
                  <a:pt x="1166" y="1501"/>
                </a:moveTo>
                <a:lnTo>
                  <a:pt x="1188" y="1489"/>
                </a:lnTo>
                <a:lnTo>
                  <a:pt x="1188" y="1489"/>
                </a:lnTo>
                <a:lnTo>
                  <a:pt x="1188" y="1481"/>
                </a:lnTo>
                <a:lnTo>
                  <a:pt x="1188" y="1481"/>
                </a:lnTo>
                <a:lnTo>
                  <a:pt x="1188" y="1461"/>
                </a:lnTo>
                <a:lnTo>
                  <a:pt x="1188" y="1461"/>
                </a:lnTo>
                <a:lnTo>
                  <a:pt x="1186" y="1433"/>
                </a:lnTo>
                <a:lnTo>
                  <a:pt x="1186" y="1433"/>
                </a:lnTo>
                <a:lnTo>
                  <a:pt x="1178" y="1439"/>
                </a:lnTo>
                <a:lnTo>
                  <a:pt x="1178" y="1439"/>
                </a:lnTo>
                <a:lnTo>
                  <a:pt x="1166" y="1445"/>
                </a:lnTo>
                <a:lnTo>
                  <a:pt x="1166" y="1445"/>
                </a:lnTo>
                <a:lnTo>
                  <a:pt x="1168" y="1473"/>
                </a:lnTo>
                <a:lnTo>
                  <a:pt x="1168" y="1473"/>
                </a:lnTo>
                <a:lnTo>
                  <a:pt x="1166" y="1501"/>
                </a:lnTo>
                <a:lnTo>
                  <a:pt x="1166" y="1501"/>
                </a:lnTo>
                <a:close/>
                <a:moveTo>
                  <a:pt x="1228" y="1407"/>
                </a:moveTo>
                <a:lnTo>
                  <a:pt x="1228" y="1407"/>
                </a:lnTo>
                <a:lnTo>
                  <a:pt x="1224" y="1409"/>
                </a:lnTo>
                <a:lnTo>
                  <a:pt x="1224" y="1409"/>
                </a:lnTo>
                <a:lnTo>
                  <a:pt x="1218" y="1415"/>
                </a:lnTo>
                <a:lnTo>
                  <a:pt x="1218" y="1415"/>
                </a:lnTo>
                <a:lnTo>
                  <a:pt x="1208" y="1421"/>
                </a:lnTo>
                <a:lnTo>
                  <a:pt x="1208" y="1421"/>
                </a:lnTo>
                <a:lnTo>
                  <a:pt x="1210" y="1429"/>
                </a:lnTo>
                <a:lnTo>
                  <a:pt x="1210" y="1429"/>
                </a:lnTo>
                <a:lnTo>
                  <a:pt x="1210" y="1449"/>
                </a:lnTo>
                <a:lnTo>
                  <a:pt x="1210" y="1449"/>
                </a:lnTo>
                <a:lnTo>
                  <a:pt x="1212" y="1477"/>
                </a:lnTo>
                <a:lnTo>
                  <a:pt x="1212" y="1477"/>
                </a:lnTo>
                <a:lnTo>
                  <a:pt x="1222" y="1469"/>
                </a:lnTo>
                <a:lnTo>
                  <a:pt x="1222" y="1469"/>
                </a:lnTo>
                <a:lnTo>
                  <a:pt x="1230" y="1465"/>
                </a:lnTo>
                <a:lnTo>
                  <a:pt x="1230" y="1465"/>
                </a:lnTo>
                <a:lnTo>
                  <a:pt x="1232" y="1463"/>
                </a:lnTo>
                <a:lnTo>
                  <a:pt x="1232" y="1463"/>
                </a:lnTo>
                <a:lnTo>
                  <a:pt x="1230" y="1435"/>
                </a:lnTo>
                <a:lnTo>
                  <a:pt x="1230" y="1435"/>
                </a:lnTo>
                <a:lnTo>
                  <a:pt x="1228" y="1417"/>
                </a:lnTo>
                <a:lnTo>
                  <a:pt x="1228" y="1417"/>
                </a:lnTo>
                <a:lnTo>
                  <a:pt x="1228" y="1407"/>
                </a:lnTo>
                <a:lnTo>
                  <a:pt x="1228" y="1407"/>
                </a:lnTo>
                <a:close/>
                <a:moveTo>
                  <a:pt x="1032" y="1499"/>
                </a:moveTo>
                <a:lnTo>
                  <a:pt x="1032" y="1499"/>
                </a:lnTo>
                <a:lnTo>
                  <a:pt x="1026" y="1525"/>
                </a:lnTo>
                <a:lnTo>
                  <a:pt x="1026" y="1525"/>
                </a:lnTo>
                <a:lnTo>
                  <a:pt x="1020" y="1553"/>
                </a:lnTo>
                <a:lnTo>
                  <a:pt x="1020" y="1553"/>
                </a:lnTo>
                <a:lnTo>
                  <a:pt x="1032" y="1551"/>
                </a:lnTo>
                <a:lnTo>
                  <a:pt x="1032" y="1551"/>
                </a:lnTo>
                <a:lnTo>
                  <a:pt x="1042" y="1547"/>
                </a:lnTo>
                <a:lnTo>
                  <a:pt x="1042" y="1547"/>
                </a:lnTo>
                <a:lnTo>
                  <a:pt x="1048" y="1519"/>
                </a:lnTo>
                <a:lnTo>
                  <a:pt x="1048" y="1519"/>
                </a:lnTo>
                <a:lnTo>
                  <a:pt x="1052" y="1501"/>
                </a:lnTo>
                <a:lnTo>
                  <a:pt x="1052" y="1501"/>
                </a:lnTo>
                <a:lnTo>
                  <a:pt x="1054" y="1493"/>
                </a:lnTo>
                <a:lnTo>
                  <a:pt x="1054" y="1493"/>
                </a:lnTo>
                <a:lnTo>
                  <a:pt x="1050" y="1493"/>
                </a:lnTo>
                <a:lnTo>
                  <a:pt x="1050" y="1493"/>
                </a:lnTo>
                <a:lnTo>
                  <a:pt x="1044" y="1495"/>
                </a:lnTo>
                <a:lnTo>
                  <a:pt x="1044" y="1495"/>
                </a:lnTo>
                <a:lnTo>
                  <a:pt x="1032" y="1499"/>
                </a:lnTo>
                <a:lnTo>
                  <a:pt x="1032" y="1499"/>
                </a:lnTo>
                <a:close/>
                <a:moveTo>
                  <a:pt x="558" y="1457"/>
                </a:moveTo>
                <a:lnTo>
                  <a:pt x="558" y="1457"/>
                </a:lnTo>
                <a:lnTo>
                  <a:pt x="536" y="1473"/>
                </a:lnTo>
                <a:lnTo>
                  <a:pt x="536" y="1473"/>
                </a:lnTo>
                <a:lnTo>
                  <a:pt x="514" y="1489"/>
                </a:lnTo>
                <a:lnTo>
                  <a:pt x="534" y="1501"/>
                </a:lnTo>
                <a:lnTo>
                  <a:pt x="534" y="1501"/>
                </a:lnTo>
                <a:lnTo>
                  <a:pt x="542" y="1495"/>
                </a:lnTo>
                <a:lnTo>
                  <a:pt x="542" y="1495"/>
                </a:lnTo>
                <a:lnTo>
                  <a:pt x="558" y="1483"/>
                </a:lnTo>
                <a:lnTo>
                  <a:pt x="558" y="1483"/>
                </a:lnTo>
                <a:lnTo>
                  <a:pt x="580" y="1467"/>
                </a:lnTo>
                <a:lnTo>
                  <a:pt x="580" y="1467"/>
                </a:lnTo>
                <a:lnTo>
                  <a:pt x="570" y="1461"/>
                </a:lnTo>
                <a:lnTo>
                  <a:pt x="570" y="1461"/>
                </a:lnTo>
                <a:lnTo>
                  <a:pt x="562" y="1459"/>
                </a:lnTo>
                <a:lnTo>
                  <a:pt x="562" y="1459"/>
                </a:lnTo>
                <a:lnTo>
                  <a:pt x="558" y="1457"/>
                </a:lnTo>
                <a:lnTo>
                  <a:pt x="558" y="1457"/>
                </a:lnTo>
                <a:close/>
                <a:moveTo>
                  <a:pt x="696" y="1505"/>
                </a:moveTo>
                <a:lnTo>
                  <a:pt x="696" y="1505"/>
                </a:lnTo>
                <a:lnTo>
                  <a:pt x="678" y="1527"/>
                </a:lnTo>
                <a:lnTo>
                  <a:pt x="678" y="1527"/>
                </a:lnTo>
                <a:lnTo>
                  <a:pt x="658" y="1547"/>
                </a:lnTo>
                <a:lnTo>
                  <a:pt x="658" y="1547"/>
                </a:lnTo>
                <a:lnTo>
                  <a:pt x="670" y="1549"/>
                </a:lnTo>
                <a:lnTo>
                  <a:pt x="670" y="1549"/>
                </a:lnTo>
                <a:lnTo>
                  <a:pt x="682" y="1553"/>
                </a:lnTo>
                <a:lnTo>
                  <a:pt x="682" y="1553"/>
                </a:lnTo>
                <a:lnTo>
                  <a:pt x="700" y="1531"/>
                </a:lnTo>
                <a:lnTo>
                  <a:pt x="700" y="1531"/>
                </a:lnTo>
                <a:lnTo>
                  <a:pt x="712" y="1517"/>
                </a:lnTo>
                <a:lnTo>
                  <a:pt x="712" y="1517"/>
                </a:lnTo>
                <a:lnTo>
                  <a:pt x="718" y="1511"/>
                </a:lnTo>
                <a:lnTo>
                  <a:pt x="718" y="1511"/>
                </a:lnTo>
                <a:lnTo>
                  <a:pt x="714" y="1509"/>
                </a:lnTo>
                <a:lnTo>
                  <a:pt x="714" y="1509"/>
                </a:lnTo>
                <a:lnTo>
                  <a:pt x="706" y="1507"/>
                </a:lnTo>
                <a:lnTo>
                  <a:pt x="706" y="1507"/>
                </a:lnTo>
                <a:lnTo>
                  <a:pt x="696" y="1505"/>
                </a:lnTo>
                <a:lnTo>
                  <a:pt x="696" y="1505"/>
                </a:lnTo>
                <a:close/>
                <a:moveTo>
                  <a:pt x="1702" y="972"/>
                </a:moveTo>
                <a:lnTo>
                  <a:pt x="1702" y="972"/>
                </a:lnTo>
                <a:lnTo>
                  <a:pt x="1692" y="1027"/>
                </a:lnTo>
                <a:lnTo>
                  <a:pt x="1678" y="1083"/>
                </a:lnTo>
                <a:lnTo>
                  <a:pt x="1660" y="1137"/>
                </a:lnTo>
                <a:lnTo>
                  <a:pt x="1640" y="1189"/>
                </a:lnTo>
                <a:lnTo>
                  <a:pt x="1640" y="1189"/>
                </a:lnTo>
                <a:lnTo>
                  <a:pt x="1586" y="1207"/>
                </a:lnTo>
                <a:lnTo>
                  <a:pt x="1586" y="1207"/>
                </a:lnTo>
                <a:lnTo>
                  <a:pt x="1566" y="1249"/>
                </a:lnTo>
                <a:lnTo>
                  <a:pt x="1542" y="1287"/>
                </a:lnTo>
                <a:lnTo>
                  <a:pt x="1516" y="1327"/>
                </a:lnTo>
                <a:lnTo>
                  <a:pt x="1488" y="1363"/>
                </a:lnTo>
                <a:lnTo>
                  <a:pt x="1490" y="1377"/>
                </a:lnTo>
                <a:lnTo>
                  <a:pt x="1436" y="1437"/>
                </a:lnTo>
                <a:lnTo>
                  <a:pt x="1422" y="1437"/>
                </a:lnTo>
                <a:lnTo>
                  <a:pt x="1422" y="1437"/>
                </a:lnTo>
                <a:lnTo>
                  <a:pt x="1378" y="1475"/>
                </a:lnTo>
                <a:lnTo>
                  <a:pt x="1378" y="1475"/>
                </a:lnTo>
                <a:lnTo>
                  <a:pt x="1374" y="1523"/>
                </a:lnTo>
                <a:lnTo>
                  <a:pt x="1374" y="1523"/>
                </a:lnTo>
                <a:lnTo>
                  <a:pt x="1340" y="1549"/>
                </a:lnTo>
                <a:lnTo>
                  <a:pt x="1304" y="1573"/>
                </a:lnTo>
                <a:lnTo>
                  <a:pt x="1304" y="1573"/>
                </a:lnTo>
                <a:lnTo>
                  <a:pt x="1266" y="1555"/>
                </a:lnTo>
                <a:lnTo>
                  <a:pt x="1266" y="1555"/>
                </a:lnTo>
                <a:lnTo>
                  <a:pt x="1212" y="1585"/>
                </a:lnTo>
                <a:lnTo>
                  <a:pt x="1156" y="1609"/>
                </a:lnTo>
                <a:lnTo>
                  <a:pt x="1156" y="1609"/>
                </a:lnTo>
                <a:lnTo>
                  <a:pt x="1136" y="1649"/>
                </a:lnTo>
                <a:lnTo>
                  <a:pt x="1136" y="1649"/>
                </a:lnTo>
                <a:lnTo>
                  <a:pt x="1106" y="1659"/>
                </a:lnTo>
                <a:lnTo>
                  <a:pt x="1074" y="1669"/>
                </a:lnTo>
                <a:lnTo>
                  <a:pt x="1040" y="1677"/>
                </a:lnTo>
                <a:lnTo>
                  <a:pt x="1010" y="1683"/>
                </a:lnTo>
                <a:lnTo>
                  <a:pt x="1010" y="1683"/>
                </a:lnTo>
                <a:lnTo>
                  <a:pt x="984" y="1657"/>
                </a:lnTo>
                <a:lnTo>
                  <a:pt x="984" y="1657"/>
                </a:lnTo>
                <a:lnTo>
                  <a:pt x="930" y="1665"/>
                </a:lnTo>
                <a:lnTo>
                  <a:pt x="924" y="1675"/>
                </a:lnTo>
                <a:lnTo>
                  <a:pt x="924" y="1675"/>
                </a:lnTo>
                <a:lnTo>
                  <a:pt x="892" y="1677"/>
                </a:lnTo>
                <a:lnTo>
                  <a:pt x="886" y="1667"/>
                </a:lnTo>
                <a:lnTo>
                  <a:pt x="886" y="1667"/>
                </a:lnTo>
                <a:lnTo>
                  <a:pt x="850" y="1669"/>
                </a:lnTo>
                <a:lnTo>
                  <a:pt x="850" y="1669"/>
                </a:lnTo>
                <a:lnTo>
                  <a:pt x="812" y="1667"/>
                </a:lnTo>
                <a:lnTo>
                  <a:pt x="774" y="1665"/>
                </a:lnTo>
                <a:lnTo>
                  <a:pt x="774" y="1665"/>
                </a:lnTo>
                <a:lnTo>
                  <a:pt x="750" y="1685"/>
                </a:lnTo>
                <a:lnTo>
                  <a:pt x="728" y="1701"/>
                </a:lnTo>
                <a:lnTo>
                  <a:pt x="728" y="1701"/>
                </a:lnTo>
                <a:lnTo>
                  <a:pt x="674" y="1691"/>
                </a:lnTo>
                <a:lnTo>
                  <a:pt x="618" y="1679"/>
                </a:lnTo>
                <a:lnTo>
                  <a:pt x="564" y="1661"/>
                </a:lnTo>
                <a:lnTo>
                  <a:pt x="512" y="1641"/>
                </a:lnTo>
                <a:lnTo>
                  <a:pt x="512" y="1641"/>
                </a:lnTo>
                <a:lnTo>
                  <a:pt x="494" y="1587"/>
                </a:lnTo>
                <a:lnTo>
                  <a:pt x="494" y="1587"/>
                </a:lnTo>
                <a:lnTo>
                  <a:pt x="454" y="1565"/>
                </a:lnTo>
                <a:lnTo>
                  <a:pt x="414" y="1541"/>
                </a:lnTo>
                <a:lnTo>
                  <a:pt x="376" y="1517"/>
                </a:lnTo>
                <a:lnTo>
                  <a:pt x="340" y="1489"/>
                </a:lnTo>
                <a:lnTo>
                  <a:pt x="324" y="1491"/>
                </a:lnTo>
                <a:lnTo>
                  <a:pt x="266" y="1437"/>
                </a:lnTo>
                <a:lnTo>
                  <a:pt x="266" y="1421"/>
                </a:lnTo>
                <a:lnTo>
                  <a:pt x="266" y="1421"/>
                </a:lnTo>
                <a:lnTo>
                  <a:pt x="228" y="1379"/>
                </a:lnTo>
                <a:lnTo>
                  <a:pt x="228" y="1379"/>
                </a:lnTo>
                <a:lnTo>
                  <a:pt x="178" y="1375"/>
                </a:lnTo>
                <a:lnTo>
                  <a:pt x="178" y="1375"/>
                </a:lnTo>
                <a:lnTo>
                  <a:pt x="152" y="1339"/>
                </a:lnTo>
                <a:lnTo>
                  <a:pt x="128" y="1303"/>
                </a:lnTo>
                <a:lnTo>
                  <a:pt x="128" y="1303"/>
                </a:lnTo>
                <a:lnTo>
                  <a:pt x="146" y="1265"/>
                </a:lnTo>
                <a:lnTo>
                  <a:pt x="146" y="1265"/>
                </a:lnTo>
                <a:lnTo>
                  <a:pt x="118" y="1213"/>
                </a:lnTo>
                <a:lnTo>
                  <a:pt x="92" y="1157"/>
                </a:lnTo>
                <a:lnTo>
                  <a:pt x="92" y="1157"/>
                </a:lnTo>
                <a:lnTo>
                  <a:pt x="52" y="1135"/>
                </a:lnTo>
                <a:lnTo>
                  <a:pt x="52" y="1135"/>
                </a:lnTo>
                <a:lnTo>
                  <a:pt x="42" y="1107"/>
                </a:lnTo>
                <a:lnTo>
                  <a:pt x="34" y="1075"/>
                </a:lnTo>
                <a:lnTo>
                  <a:pt x="24" y="1041"/>
                </a:lnTo>
                <a:lnTo>
                  <a:pt x="18" y="1011"/>
                </a:lnTo>
                <a:lnTo>
                  <a:pt x="18" y="1011"/>
                </a:lnTo>
                <a:lnTo>
                  <a:pt x="44" y="984"/>
                </a:lnTo>
                <a:lnTo>
                  <a:pt x="44" y="984"/>
                </a:lnTo>
                <a:lnTo>
                  <a:pt x="38" y="930"/>
                </a:lnTo>
                <a:lnTo>
                  <a:pt x="28" y="924"/>
                </a:lnTo>
                <a:lnTo>
                  <a:pt x="28" y="924"/>
                </a:lnTo>
                <a:lnTo>
                  <a:pt x="24" y="890"/>
                </a:lnTo>
                <a:lnTo>
                  <a:pt x="34" y="884"/>
                </a:lnTo>
                <a:lnTo>
                  <a:pt x="34" y="884"/>
                </a:lnTo>
                <a:lnTo>
                  <a:pt x="34" y="850"/>
                </a:lnTo>
                <a:lnTo>
                  <a:pt x="34" y="850"/>
                </a:lnTo>
                <a:lnTo>
                  <a:pt x="34" y="812"/>
                </a:lnTo>
                <a:lnTo>
                  <a:pt x="38" y="774"/>
                </a:lnTo>
                <a:lnTo>
                  <a:pt x="38" y="774"/>
                </a:lnTo>
                <a:lnTo>
                  <a:pt x="16" y="750"/>
                </a:lnTo>
                <a:lnTo>
                  <a:pt x="0" y="728"/>
                </a:lnTo>
                <a:lnTo>
                  <a:pt x="0" y="728"/>
                </a:lnTo>
                <a:lnTo>
                  <a:pt x="10" y="674"/>
                </a:lnTo>
                <a:lnTo>
                  <a:pt x="24" y="618"/>
                </a:lnTo>
                <a:lnTo>
                  <a:pt x="40" y="564"/>
                </a:lnTo>
                <a:lnTo>
                  <a:pt x="60" y="512"/>
                </a:lnTo>
                <a:lnTo>
                  <a:pt x="60" y="512"/>
                </a:lnTo>
                <a:lnTo>
                  <a:pt x="116" y="494"/>
                </a:lnTo>
                <a:lnTo>
                  <a:pt x="116" y="494"/>
                </a:lnTo>
                <a:lnTo>
                  <a:pt x="136" y="452"/>
                </a:lnTo>
                <a:lnTo>
                  <a:pt x="160" y="414"/>
                </a:lnTo>
                <a:lnTo>
                  <a:pt x="186" y="376"/>
                </a:lnTo>
                <a:lnTo>
                  <a:pt x="214" y="338"/>
                </a:lnTo>
                <a:lnTo>
                  <a:pt x="212" y="324"/>
                </a:lnTo>
                <a:lnTo>
                  <a:pt x="266" y="264"/>
                </a:lnTo>
                <a:lnTo>
                  <a:pt x="280" y="266"/>
                </a:lnTo>
                <a:lnTo>
                  <a:pt x="280" y="266"/>
                </a:lnTo>
                <a:lnTo>
                  <a:pt x="322" y="226"/>
                </a:lnTo>
                <a:lnTo>
                  <a:pt x="322" y="226"/>
                </a:lnTo>
                <a:lnTo>
                  <a:pt x="328" y="178"/>
                </a:lnTo>
                <a:lnTo>
                  <a:pt x="328" y="178"/>
                </a:lnTo>
                <a:lnTo>
                  <a:pt x="362" y="152"/>
                </a:lnTo>
                <a:lnTo>
                  <a:pt x="398" y="128"/>
                </a:lnTo>
                <a:lnTo>
                  <a:pt x="398" y="128"/>
                </a:lnTo>
                <a:lnTo>
                  <a:pt x="436" y="146"/>
                </a:lnTo>
                <a:lnTo>
                  <a:pt x="436" y="146"/>
                </a:lnTo>
                <a:lnTo>
                  <a:pt x="490" y="116"/>
                </a:lnTo>
                <a:lnTo>
                  <a:pt x="546" y="92"/>
                </a:lnTo>
                <a:lnTo>
                  <a:pt x="546" y="92"/>
                </a:lnTo>
                <a:lnTo>
                  <a:pt x="566" y="52"/>
                </a:lnTo>
                <a:lnTo>
                  <a:pt x="566" y="52"/>
                </a:lnTo>
                <a:lnTo>
                  <a:pt x="594" y="42"/>
                </a:lnTo>
                <a:lnTo>
                  <a:pt x="628" y="32"/>
                </a:lnTo>
                <a:lnTo>
                  <a:pt x="660" y="24"/>
                </a:lnTo>
                <a:lnTo>
                  <a:pt x="692" y="18"/>
                </a:lnTo>
                <a:lnTo>
                  <a:pt x="692" y="18"/>
                </a:lnTo>
                <a:lnTo>
                  <a:pt x="718" y="44"/>
                </a:lnTo>
                <a:lnTo>
                  <a:pt x="718" y="44"/>
                </a:lnTo>
                <a:lnTo>
                  <a:pt x="772" y="36"/>
                </a:lnTo>
                <a:lnTo>
                  <a:pt x="778" y="26"/>
                </a:lnTo>
                <a:lnTo>
                  <a:pt x="778" y="26"/>
                </a:lnTo>
                <a:lnTo>
                  <a:pt x="810" y="24"/>
                </a:lnTo>
                <a:lnTo>
                  <a:pt x="816" y="34"/>
                </a:lnTo>
                <a:lnTo>
                  <a:pt x="816" y="34"/>
                </a:lnTo>
                <a:lnTo>
                  <a:pt x="850" y="32"/>
                </a:lnTo>
                <a:lnTo>
                  <a:pt x="850" y="32"/>
                </a:lnTo>
                <a:lnTo>
                  <a:pt x="890" y="34"/>
                </a:lnTo>
                <a:lnTo>
                  <a:pt x="928" y="36"/>
                </a:lnTo>
                <a:lnTo>
                  <a:pt x="928" y="36"/>
                </a:lnTo>
                <a:lnTo>
                  <a:pt x="952" y="16"/>
                </a:lnTo>
                <a:lnTo>
                  <a:pt x="972" y="0"/>
                </a:lnTo>
                <a:lnTo>
                  <a:pt x="972" y="0"/>
                </a:lnTo>
                <a:lnTo>
                  <a:pt x="1028" y="10"/>
                </a:lnTo>
                <a:lnTo>
                  <a:pt x="1082" y="22"/>
                </a:lnTo>
                <a:lnTo>
                  <a:pt x="1138" y="40"/>
                </a:lnTo>
                <a:lnTo>
                  <a:pt x="1188" y="60"/>
                </a:lnTo>
                <a:lnTo>
                  <a:pt x="1188" y="60"/>
                </a:lnTo>
                <a:lnTo>
                  <a:pt x="1208" y="114"/>
                </a:lnTo>
                <a:lnTo>
                  <a:pt x="1208" y="114"/>
                </a:lnTo>
                <a:lnTo>
                  <a:pt x="1248" y="136"/>
                </a:lnTo>
                <a:lnTo>
                  <a:pt x="1288" y="160"/>
                </a:lnTo>
                <a:lnTo>
                  <a:pt x="1326" y="184"/>
                </a:lnTo>
                <a:lnTo>
                  <a:pt x="1362" y="212"/>
                </a:lnTo>
                <a:lnTo>
                  <a:pt x="1378" y="210"/>
                </a:lnTo>
                <a:lnTo>
                  <a:pt x="1436" y="264"/>
                </a:lnTo>
                <a:lnTo>
                  <a:pt x="1436" y="280"/>
                </a:lnTo>
                <a:lnTo>
                  <a:pt x="1436" y="280"/>
                </a:lnTo>
                <a:lnTo>
                  <a:pt x="1474" y="322"/>
                </a:lnTo>
                <a:lnTo>
                  <a:pt x="1474" y="322"/>
                </a:lnTo>
                <a:lnTo>
                  <a:pt x="1524" y="326"/>
                </a:lnTo>
                <a:lnTo>
                  <a:pt x="1524" y="326"/>
                </a:lnTo>
                <a:lnTo>
                  <a:pt x="1550" y="362"/>
                </a:lnTo>
                <a:lnTo>
                  <a:pt x="1574" y="398"/>
                </a:lnTo>
                <a:lnTo>
                  <a:pt x="1574" y="398"/>
                </a:lnTo>
                <a:lnTo>
                  <a:pt x="1556" y="436"/>
                </a:lnTo>
                <a:lnTo>
                  <a:pt x="1556" y="436"/>
                </a:lnTo>
                <a:lnTo>
                  <a:pt x="1584" y="488"/>
                </a:lnTo>
                <a:lnTo>
                  <a:pt x="1610" y="544"/>
                </a:lnTo>
                <a:lnTo>
                  <a:pt x="1610" y="544"/>
                </a:lnTo>
                <a:lnTo>
                  <a:pt x="1650" y="566"/>
                </a:lnTo>
                <a:lnTo>
                  <a:pt x="1650" y="566"/>
                </a:lnTo>
                <a:lnTo>
                  <a:pt x="1658" y="594"/>
                </a:lnTo>
                <a:lnTo>
                  <a:pt x="1668" y="626"/>
                </a:lnTo>
                <a:lnTo>
                  <a:pt x="1678" y="660"/>
                </a:lnTo>
                <a:lnTo>
                  <a:pt x="1684" y="692"/>
                </a:lnTo>
                <a:lnTo>
                  <a:pt x="1684" y="692"/>
                </a:lnTo>
                <a:lnTo>
                  <a:pt x="1658" y="716"/>
                </a:lnTo>
                <a:lnTo>
                  <a:pt x="1658" y="716"/>
                </a:lnTo>
                <a:lnTo>
                  <a:pt x="1664" y="770"/>
                </a:lnTo>
                <a:lnTo>
                  <a:pt x="1674" y="776"/>
                </a:lnTo>
                <a:lnTo>
                  <a:pt x="1674" y="776"/>
                </a:lnTo>
                <a:lnTo>
                  <a:pt x="1676" y="810"/>
                </a:lnTo>
                <a:lnTo>
                  <a:pt x="1668" y="816"/>
                </a:lnTo>
                <a:lnTo>
                  <a:pt x="1668" y="816"/>
                </a:lnTo>
                <a:lnTo>
                  <a:pt x="1668" y="850"/>
                </a:lnTo>
                <a:lnTo>
                  <a:pt x="1668" y="850"/>
                </a:lnTo>
                <a:lnTo>
                  <a:pt x="1668" y="888"/>
                </a:lnTo>
                <a:lnTo>
                  <a:pt x="1664" y="926"/>
                </a:lnTo>
                <a:lnTo>
                  <a:pt x="1664" y="926"/>
                </a:lnTo>
                <a:lnTo>
                  <a:pt x="1686" y="952"/>
                </a:lnTo>
                <a:lnTo>
                  <a:pt x="1702" y="972"/>
                </a:lnTo>
                <a:lnTo>
                  <a:pt x="1702" y="972"/>
                </a:lnTo>
                <a:close/>
                <a:moveTo>
                  <a:pt x="1656" y="850"/>
                </a:moveTo>
                <a:lnTo>
                  <a:pt x="1656" y="850"/>
                </a:lnTo>
                <a:lnTo>
                  <a:pt x="1656" y="808"/>
                </a:lnTo>
                <a:lnTo>
                  <a:pt x="1652" y="768"/>
                </a:lnTo>
                <a:lnTo>
                  <a:pt x="1646" y="728"/>
                </a:lnTo>
                <a:lnTo>
                  <a:pt x="1640" y="688"/>
                </a:lnTo>
                <a:lnTo>
                  <a:pt x="1630" y="650"/>
                </a:lnTo>
                <a:lnTo>
                  <a:pt x="1620" y="610"/>
                </a:lnTo>
                <a:lnTo>
                  <a:pt x="1608" y="574"/>
                </a:lnTo>
                <a:lnTo>
                  <a:pt x="1592" y="536"/>
                </a:lnTo>
                <a:lnTo>
                  <a:pt x="1576" y="502"/>
                </a:lnTo>
                <a:lnTo>
                  <a:pt x="1558" y="466"/>
                </a:lnTo>
                <a:lnTo>
                  <a:pt x="1540" y="432"/>
                </a:lnTo>
                <a:lnTo>
                  <a:pt x="1518" y="400"/>
                </a:lnTo>
                <a:lnTo>
                  <a:pt x="1496" y="368"/>
                </a:lnTo>
                <a:lnTo>
                  <a:pt x="1472" y="338"/>
                </a:lnTo>
                <a:lnTo>
                  <a:pt x="1446" y="308"/>
                </a:lnTo>
                <a:lnTo>
                  <a:pt x="1420" y="280"/>
                </a:lnTo>
                <a:lnTo>
                  <a:pt x="1392" y="254"/>
                </a:lnTo>
                <a:lnTo>
                  <a:pt x="1362" y="228"/>
                </a:lnTo>
                <a:lnTo>
                  <a:pt x="1332" y="206"/>
                </a:lnTo>
                <a:lnTo>
                  <a:pt x="1300" y="182"/>
                </a:lnTo>
                <a:lnTo>
                  <a:pt x="1268" y="162"/>
                </a:lnTo>
                <a:lnTo>
                  <a:pt x="1234" y="142"/>
                </a:lnTo>
                <a:lnTo>
                  <a:pt x="1200" y="124"/>
                </a:lnTo>
                <a:lnTo>
                  <a:pt x="1164" y="108"/>
                </a:lnTo>
                <a:lnTo>
                  <a:pt x="1128" y="94"/>
                </a:lnTo>
                <a:lnTo>
                  <a:pt x="1090" y="82"/>
                </a:lnTo>
                <a:lnTo>
                  <a:pt x="1052" y="70"/>
                </a:lnTo>
                <a:lnTo>
                  <a:pt x="1012" y="62"/>
                </a:lnTo>
                <a:lnTo>
                  <a:pt x="974" y="54"/>
                </a:lnTo>
                <a:lnTo>
                  <a:pt x="934" y="48"/>
                </a:lnTo>
                <a:lnTo>
                  <a:pt x="892" y="46"/>
                </a:lnTo>
                <a:lnTo>
                  <a:pt x="850" y="44"/>
                </a:lnTo>
                <a:lnTo>
                  <a:pt x="850" y="44"/>
                </a:lnTo>
                <a:lnTo>
                  <a:pt x="810" y="46"/>
                </a:lnTo>
                <a:lnTo>
                  <a:pt x="768" y="48"/>
                </a:lnTo>
                <a:lnTo>
                  <a:pt x="728" y="54"/>
                </a:lnTo>
                <a:lnTo>
                  <a:pt x="688" y="62"/>
                </a:lnTo>
                <a:lnTo>
                  <a:pt x="650" y="70"/>
                </a:lnTo>
                <a:lnTo>
                  <a:pt x="612" y="82"/>
                </a:lnTo>
                <a:lnTo>
                  <a:pt x="574" y="94"/>
                </a:lnTo>
                <a:lnTo>
                  <a:pt x="538" y="108"/>
                </a:lnTo>
                <a:lnTo>
                  <a:pt x="502" y="124"/>
                </a:lnTo>
                <a:lnTo>
                  <a:pt x="468" y="142"/>
                </a:lnTo>
                <a:lnTo>
                  <a:pt x="434" y="162"/>
                </a:lnTo>
                <a:lnTo>
                  <a:pt x="400" y="182"/>
                </a:lnTo>
                <a:lnTo>
                  <a:pt x="370" y="206"/>
                </a:lnTo>
                <a:lnTo>
                  <a:pt x="338" y="228"/>
                </a:lnTo>
                <a:lnTo>
                  <a:pt x="310" y="254"/>
                </a:lnTo>
                <a:lnTo>
                  <a:pt x="282" y="280"/>
                </a:lnTo>
                <a:lnTo>
                  <a:pt x="256" y="308"/>
                </a:lnTo>
                <a:lnTo>
                  <a:pt x="230" y="338"/>
                </a:lnTo>
                <a:lnTo>
                  <a:pt x="206" y="368"/>
                </a:lnTo>
                <a:lnTo>
                  <a:pt x="184" y="400"/>
                </a:lnTo>
                <a:lnTo>
                  <a:pt x="162" y="432"/>
                </a:lnTo>
                <a:lnTo>
                  <a:pt x="142" y="466"/>
                </a:lnTo>
                <a:lnTo>
                  <a:pt x="126" y="502"/>
                </a:lnTo>
                <a:lnTo>
                  <a:pt x="110" y="536"/>
                </a:lnTo>
                <a:lnTo>
                  <a:pt x="94" y="574"/>
                </a:lnTo>
                <a:lnTo>
                  <a:pt x="82" y="610"/>
                </a:lnTo>
                <a:lnTo>
                  <a:pt x="72" y="650"/>
                </a:lnTo>
                <a:lnTo>
                  <a:pt x="62" y="688"/>
                </a:lnTo>
                <a:lnTo>
                  <a:pt x="54" y="728"/>
                </a:lnTo>
                <a:lnTo>
                  <a:pt x="50" y="768"/>
                </a:lnTo>
                <a:lnTo>
                  <a:pt x="46" y="808"/>
                </a:lnTo>
                <a:lnTo>
                  <a:pt x="46" y="850"/>
                </a:lnTo>
                <a:lnTo>
                  <a:pt x="46" y="850"/>
                </a:lnTo>
                <a:lnTo>
                  <a:pt x="46" y="892"/>
                </a:lnTo>
                <a:lnTo>
                  <a:pt x="50" y="932"/>
                </a:lnTo>
                <a:lnTo>
                  <a:pt x="54" y="972"/>
                </a:lnTo>
                <a:lnTo>
                  <a:pt x="62" y="1013"/>
                </a:lnTo>
                <a:lnTo>
                  <a:pt x="72" y="1053"/>
                </a:lnTo>
                <a:lnTo>
                  <a:pt x="82" y="1091"/>
                </a:lnTo>
                <a:lnTo>
                  <a:pt x="94" y="1127"/>
                </a:lnTo>
                <a:lnTo>
                  <a:pt x="110" y="1165"/>
                </a:lnTo>
                <a:lnTo>
                  <a:pt x="126" y="1199"/>
                </a:lnTo>
                <a:lnTo>
                  <a:pt x="142" y="1235"/>
                </a:lnTo>
                <a:lnTo>
                  <a:pt x="162" y="1269"/>
                </a:lnTo>
                <a:lnTo>
                  <a:pt x="184" y="1301"/>
                </a:lnTo>
                <a:lnTo>
                  <a:pt x="206" y="1333"/>
                </a:lnTo>
                <a:lnTo>
                  <a:pt x="230" y="1363"/>
                </a:lnTo>
                <a:lnTo>
                  <a:pt x="256" y="1393"/>
                </a:lnTo>
                <a:lnTo>
                  <a:pt x="282" y="1421"/>
                </a:lnTo>
                <a:lnTo>
                  <a:pt x="310" y="1447"/>
                </a:lnTo>
                <a:lnTo>
                  <a:pt x="338" y="1473"/>
                </a:lnTo>
                <a:lnTo>
                  <a:pt x="370" y="1497"/>
                </a:lnTo>
                <a:lnTo>
                  <a:pt x="400" y="1519"/>
                </a:lnTo>
                <a:lnTo>
                  <a:pt x="434" y="1539"/>
                </a:lnTo>
                <a:lnTo>
                  <a:pt x="468" y="1559"/>
                </a:lnTo>
                <a:lnTo>
                  <a:pt x="502" y="1577"/>
                </a:lnTo>
                <a:lnTo>
                  <a:pt x="538" y="1593"/>
                </a:lnTo>
                <a:lnTo>
                  <a:pt x="574" y="1607"/>
                </a:lnTo>
                <a:lnTo>
                  <a:pt x="612" y="1621"/>
                </a:lnTo>
                <a:lnTo>
                  <a:pt x="650" y="1631"/>
                </a:lnTo>
                <a:lnTo>
                  <a:pt x="688" y="1639"/>
                </a:lnTo>
                <a:lnTo>
                  <a:pt x="728" y="1647"/>
                </a:lnTo>
                <a:lnTo>
                  <a:pt x="768" y="1653"/>
                </a:lnTo>
                <a:lnTo>
                  <a:pt x="810" y="1655"/>
                </a:lnTo>
                <a:lnTo>
                  <a:pt x="850" y="1657"/>
                </a:lnTo>
                <a:lnTo>
                  <a:pt x="850" y="1657"/>
                </a:lnTo>
                <a:lnTo>
                  <a:pt x="892" y="1655"/>
                </a:lnTo>
                <a:lnTo>
                  <a:pt x="934" y="1653"/>
                </a:lnTo>
                <a:lnTo>
                  <a:pt x="974" y="1647"/>
                </a:lnTo>
                <a:lnTo>
                  <a:pt x="1012" y="1639"/>
                </a:lnTo>
                <a:lnTo>
                  <a:pt x="1052" y="1631"/>
                </a:lnTo>
                <a:lnTo>
                  <a:pt x="1090" y="1621"/>
                </a:lnTo>
                <a:lnTo>
                  <a:pt x="1128" y="1607"/>
                </a:lnTo>
                <a:lnTo>
                  <a:pt x="1164" y="1593"/>
                </a:lnTo>
                <a:lnTo>
                  <a:pt x="1200" y="1577"/>
                </a:lnTo>
                <a:lnTo>
                  <a:pt x="1234" y="1559"/>
                </a:lnTo>
                <a:lnTo>
                  <a:pt x="1268" y="1539"/>
                </a:lnTo>
                <a:lnTo>
                  <a:pt x="1300" y="1519"/>
                </a:lnTo>
                <a:lnTo>
                  <a:pt x="1332" y="1497"/>
                </a:lnTo>
                <a:lnTo>
                  <a:pt x="1362" y="1473"/>
                </a:lnTo>
                <a:lnTo>
                  <a:pt x="1392" y="1447"/>
                </a:lnTo>
                <a:lnTo>
                  <a:pt x="1420" y="1421"/>
                </a:lnTo>
                <a:lnTo>
                  <a:pt x="1446" y="1393"/>
                </a:lnTo>
                <a:lnTo>
                  <a:pt x="1472" y="1363"/>
                </a:lnTo>
                <a:lnTo>
                  <a:pt x="1496" y="1333"/>
                </a:lnTo>
                <a:lnTo>
                  <a:pt x="1518" y="1301"/>
                </a:lnTo>
                <a:lnTo>
                  <a:pt x="1540" y="1269"/>
                </a:lnTo>
                <a:lnTo>
                  <a:pt x="1558" y="1235"/>
                </a:lnTo>
                <a:lnTo>
                  <a:pt x="1576" y="1199"/>
                </a:lnTo>
                <a:lnTo>
                  <a:pt x="1592" y="1165"/>
                </a:lnTo>
                <a:lnTo>
                  <a:pt x="1608" y="1127"/>
                </a:lnTo>
                <a:lnTo>
                  <a:pt x="1620" y="1091"/>
                </a:lnTo>
                <a:lnTo>
                  <a:pt x="1630" y="1053"/>
                </a:lnTo>
                <a:lnTo>
                  <a:pt x="1640" y="1013"/>
                </a:lnTo>
                <a:lnTo>
                  <a:pt x="1646" y="972"/>
                </a:lnTo>
                <a:lnTo>
                  <a:pt x="1652" y="932"/>
                </a:lnTo>
                <a:lnTo>
                  <a:pt x="1656" y="892"/>
                </a:lnTo>
                <a:lnTo>
                  <a:pt x="1656" y="850"/>
                </a:lnTo>
                <a:lnTo>
                  <a:pt x="1656" y="850"/>
                </a:lnTo>
                <a:close/>
                <a:moveTo>
                  <a:pt x="1432" y="1205"/>
                </a:moveTo>
                <a:lnTo>
                  <a:pt x="1432" y="1205"/>
                </a:lnTo>
                <a:lnTo>
                  <a:pt x="1426" y="1199"/>
                </a:lnTo>
                <a:lnTo>
                  <a:pt x="1426" y="1199"/>
                </a:lnTo>
                <a:lnTo>
                  <a:pt x="1424" y="1201"/>
                </a:lnTo>
                <a:lnTo>
                  <a:pt x="1424" y="1201"/>
                </a:lnTo>
                <a:lnTo>
                  <a:pt x="1420" y="1207"/>
                </a:lnTo>
                <a:lnTo>
                  <a:pt x="1420" y="1207"/>
                </a:lnTo>
                <a:lnTo>
                  <a:pt x="1414" y="1217"/>
                </a:lnTo>
                <a:lnTo>
                  <a:pt x="1414" y="1217"/>
                </a:lnTo>
                <a:lnTo>
                  <a:pt x="1428" y="1241"/>
                </a:lnTo>
                <a:lnTo>
                  <a:pt x="1428" y="1241"/>
                </a:lnTo>
                <a:lnTo>
                  <a:pt x="1440" y="1267"/>
                </a:lnTo>
                <a:lnTo>
                  <a:pt x="1440" y="1267"/>
                </a:lnTo>
                <a:lnTo>
                  <a:pt x="1448" y="1257"/>
                </a:lnTo>
                <a:lnTo>
                  <a:pt x="1448" y="1257"/>
                </a:lnTo>
                <a:lnTo>
                  <a:pt x="1452" y="1249"/>
                </a:lnTo>
                <a:lnTo>
                  <a:pt x="1452" y="1249"/>
                </a:lnTo>
                <a:lnTo>
                  <a:pt x="1454" y="1247"/>
                </a:lnTo>
                <a:lnTo>
                  <a:pt x="1454" y="1247"/>
                </a:lnTo>
                <a:lnTo>
                  <a:pt x="1442" y="1221"/>
                </a:lnTo>
                <a:lnTo>
                  <a:pt x="1442" y="1221"/>
                </a:lnTo>
                <a:lnTo>
                  <a:pt x="1432" y="1205"/>
                </a:lnTo>
                <a:lnTo>
                  <a:pt x="1432" y="1205"/>
                </a:lnTo>
                <a:close/>
                <a:moveTo>
                  <a:pt x="1476" y="1195"/>
                </a:moveTo>
                <a:lnTo>
                  <a:pt x="1476" y="1195"/>
                </a:lnTo>
                <a:lnTo>
                  <a:pt x="1466" y="1179"/>
                </a:lnTo>
                <a:lnTo>
                  <a:pt x="1466" y="1179"/>
                </a:lnTo>
                <a:lnTo>
                  <a:pt x="1450" y="1155"/>
                </a:lnTo>
                <a:lnTo>
                  <a:pt x="1450" y="1155"/>
                </a:lnTo>
                <a:lnTo>
                  <a:pt x="1446" y="1165"/>
                </a:lnTo>
                <a:lnTo>
                  <a:pt x="1446" y="1165"/>
                </a:lnTo>
                <a:lnTo>
                  <a:pt x="1440" y="1175"/>
                </a:lnTo>
                <a:lnTo>
                  <a:pt x="1440" y="1175"/>
                </a:lnTo>
                <a:lnTo>
                  <a:pt x="1454" y="1199"/>
                </a:lnTo>
                <a:lnTo>
                  <a:pt x="1454" y="1199"/>
                </a:lnTo>
                <a:lnTo>
                  <a:pt x="1470" y="1223"/>
                </a:lnTo>
                <a:lnTo>
                  <a:pt x="1482" y="1201"/>
                </a:lnTo>
                <a:lnTo>
                  <a:pt x="1482" y="1201"/>
                </a:lnTo>
                <a:lnTo>
                  <a:pt x="1476" y="1195"/>
                </a:lnTo>
                <a:lnTo>
                  <a:pt x="1476" y="1195"/>
                </a:lnTo>
                <a:close/>
                <a:moveTo>
                  <a:pt x="1374" y="1347"/>
                </a:moveTo>
                <a:lnTo>
                  <a:pt x="1374" y="1347"/>
                </a:lnTo>
                <a:lnTo>
                  <a:pt x="1384" y="1339"/>
                </a:lnTo>
                <a:lnTo>
                  <a:pt x="1384" y="1339"/>
                </a:lnTo>
                <a:lnTo>
                  <a:pt x="1388" y="1333"/>
                </a:lnTo>
                <a:lnTo>
                  <a:pt x="1388" y="1333"/>
                </a:lnTo>
                <a:lnTo>
                  <a:pt x="1392" y="1329"/>
                </a:lnTo>
                <a:lnTo>
                  <a:pt x="1392" y="1329"/>
                </a:lnTo>
                <a:lnTo>
                  <a:pt x="1382" y="1303"/>
                </a:lnTo>
                <a:lnTo>
                  <a:pt x="1382" y="1303"/>
                </a:lnTo>
                <a:lnTo>
                  <a:pt x="1374" y="1285"/>
                </a:lnTo>
                <a:lnTo>
                  <a:pt x="1374" y="1285"/>
                </a:lnTo>
                <a:lnTo>
                  <a:pt x="1370" y="1277"/>
                </a:lnTo>
                <a:lnTo>
                  <a:pt x="1370" y="1277"/>
                </a:lnTo>
                <a:lnTo>
                  <a:pt x="1368" y="1281"/>
                </a:lnTo>
                <a:lnTo>
                  <a:pt x="1368" y="1281"/>
                </a:lnTo>
                <a:lnTo>
                  <a:pt x="1364" y="1287"/>
                </a:lnTo>
                <a:lnTo>
                  <a:pt x="1364" y="1287"/>
                </a:lnTo>
                <a:lnTo>
                  <a:pt x="1356" y="1295"/>
                </a:lnTo>
                <a:lnTo>
                  <a:pt x="1356" y="1295"/>
                </a:lnTo>
                <a:lnTo>
                  <a:pt x="1366" y="1321"/>
                </a:lnTo>
                <a:lnTo>
                  <a:pt x="1366" y="1321"/>
                </a:lnTo>
                <a:lnTo>
                  <a:pt x="1374" y="1347"/>
                </a:lnTo>
                <a:lnTo>
                  <a:pt x="1374" y="1347"/>
                </a:lnTo>
                <a:close/>
                <a:moveTo>
                  <a:pt x="1502" y="1019"/>
                </a:moveTo>
                <a:lnTo>
                  <a:pt x="1496" y="1041"/>
                </a:lnTo>
                <a:lnTo>
                  <a:pt x="1496" y="1041"/>
                </a:lnTo>
                <a:lnTo>
                  <a:pt x="1502" y="1047"/>
                </a:lnTo>
                <a:lnTo>
                  <a:pt x="1502" y="1047"/>
                </a:lnTo>
                <a:lnTo>
                  <a:pt x="1516" y="1061"/>
                </a:lnTo>
                <a:lnTo>
                  <a:pt x="1516" y="1061"/>
                </a:lnTo>
                <a:lnTo>
                  <a:pt x="1534" y="1081"/>
                </a:lnTo>
                <a:lnTo>
                  <a:pt x="1534" y="1081"/>
                </a:lnTo>
                <a:lnTo>
                  <a:pt x="1538" y="1069"/>
                </a:lnTo>
                <a:lnTo>
                  <a:pt x="1538" y="1069"/>
                </a:lnTo>
                <a:lnTo>
                  <a:pt x="1542" y="1061"/>
                </a:lnTo>
                <a:lnTo>
                  <a:pt x="1542" y="1061"/>
                </a:lnTo>
                <a:lnTo>
                  <a:pt x="1542" y="1057"/>
                </a:lnTo>
                <a:lnTo>
                  <a:pt x="1542" y="1057"/>
                </a:lnTo>
                <a:lnTo>
                  <a:pt x="1522" y="1039"/>
                </a:lnTo>
                <a:lnTo>
                  <a:pt x="1522" y="1039"/>
                </a:lnTo>
                <a:lnTo>
                  <a:pt x="1502" y="1019"/>
                </a:lnTo>
                <a:lnTo>
                  <a:pt x="1502" y="1019"/>
                </a:lnTo>
                <a:close/>
                <a:moveTo>
                  <a:pt x="1568" y="924"/>
                </a:moveTo>
                <a:lnTo>
                  <a:pt x="1568" y="924"/>
                </a:lnTo>
                <a:lnTo>
                  <a:pt x="1570" y="916"/>
                </a:lnTo>
                <a:lnTo>
                  <a:pt x="1570" y="916"/>
                </a:lnTo>
                <a:lnTo>
                  <a:pt x="1570" y="904"/>
                </a:lnTo>
                <a:lnTo>
                  <a:pt x="1570" y="904"/>
                </a:lnTo>
                <a:lnTo>
                  <a:pt x="1546" y="888"/>
                </a:lnTo>
                <a:lnTo>
                  <a:pt x="1546" y="888"/>
                </a:lnTo>
                <a:lnTo>
                  <a:pt x="1530" y="878"/>
                </a:lnTo>
                <a:lnTo>
                  <a:pt x="1530" y="878"/>
                </a:lnTo>
                <a:lnTo>
                  <a:pt x="1522" y="874"/>
                </a:lnTo>
                <a:lnTo>
                  <a:pt x="1522" y="874"/>
                </a:lnTo>
                <a:lnTo>
                  <a:pt x="1522" y="886"/>
                </a:lnTo>
                <a:lnTo>
                  <a:pt x="1522" y="886"/>
                </a:lnTo>
                <a:lnTo>
                  <a:pt x="1522" y="898"/>
                </a:lnTo>
                <a:lnTo>
                  <a:pt x="1522" y="898"/>
                </a:lnTo>
                <a:lnTo>
                  <a:pt x="1544" y="912"/>
                </a:lnTo>
                <a:lnTo>
                  <a:pt x="1544" y="912"/>
                </a:lnTo>
                <a:lnTo>
                  <a:pt x="1562" y="922"/>
                </a:lnTo>
                <a:lnTo>
                  <a:pt x="1562" y="922"/>
                </a:lnTo>
                <a:lnTo>
                  <a:pt x="1568" y="928"/>
                </a:lnTo>
                <a:lnTo>
                  <a:pt x="1568" y="928"/>
                </a:lnTo>
                <a:lnTo>
                  <a:pt x="1568" y="924"/>
                </a:lnTo>
                <a:lnTo>
                  <a:pt x="1568" y="924"/>
                </a:lnTo>
                <a:close/>
                <a:moveTo>
                  <a:pt x="1348" y="1341"/>
                </a:moveTo>
                <a:lnTo>
                  <a:pt x="1348" y="1341"/>
                </a:lnTo>
                <a:lnTo>
                  <a:pt x="1338" y="1313"/>
                </a:lnTo>
                <a:lnTo>
                  <a:pt x="1338" y="1313"/>
                </a:lnTo>
                <a:lnTo>
                  <a:pt x="1330" y="1321"/>
                </a:lnTo>
                <a:lnTo>
                  <a:pt x="1330" y="1321"/>
                </a:lnTo>
                <a:lnTo>
                  <a:pt x="1322" y="1331"/>
                </a:lnTo>
                <a:lnTo>
                  <a:pt x="1322" y="1331"/>
                </a:lnTo>
                <a:lnTo>
                  <a:pt x="1330" y="1357"/>
                </a:lnTo>
                <a:lnTo>
                  <a:pt x="1330" y="1357"/>
                </a:lnTo>
                <a:lnTo>
                  <a:pt x="1338" y="1383"/>
                </a:lnTo>
                <a:lnTo>
                  <a:pt x="1356" y="1367"/>
                </a:lnTo>
                <a:lnTo>
                  <a:pt x="1356" y="1367"/>
                </a:lnTo>
                <a:lnTo>
                  <a:pt x="1354" y="1359"/>
                </a:lnTo>
                <a:lnTo>
                  <a:pt x="1354" y="1359"/>
                </a:lnTo>
                <a:lnTo>
                  <a:pt x="1348" y="1341"/>
                </a:lnTo>
                <a:lnTo>
                  <a:pt x="1348" y="1341"/>
                </a:lnTo>
                <a:close/>
                <a:moveTo>
                  <a:pt x="1516" y="1211"/>
                </a:moveTo>
                <a:lnTo>
                  <a:pt x="1516" y="1211"/>
                </a:lnTo>
                <a:lnTo>
                  <a:pt x="1512" y="1219"/>
                </a:lnTo>
                <a:lnTo>
                  <a:pt x="1512" y="1219"/>
                </a:lnTo>
                <a:lnTo>
                  <a:pt x="1496" y="1247"/>
                </a:lnTo>
                <a:lnTo>
                  <a:pt x="1496" y="1247"/>
                </a:lnTo>
                <a:lnTo>
                  <a:pt x="1480" y="1271"/>
                </a:lnTo>
                <a:lnTo>
                  <a:pt x="1480" y="1271"/>
                </a:lnTo>
                <a:lnTo>
                  <a:pt x="1474" y="1281"/>
                </a:lnTo>
                <a:lnTo>
                  <a:pt x="1474" y="1281"/>
                </a:lnTo>
                <a:lnTo>
                  <a:pt x="1472" y="1283"/>
                </a:lnTo>
                <a:lnTo>
                  <a:pt x="1480" y="1289"/>
                </a:lnTo>
                <a:lnTo>
                  <a:pt x="1480" y="1289"/>
                </a:lnTo>
                <a:lnTo>
                  <a:pt x="1482" y="1285"/>
                </a:lnTo>
                <a:lnTo>
                  <a:pt x="1482" y="1285"/>
                </a:lnTo>
                <a:lnTo>
                  <a:pt x="1488" y="1277"/>
                </a:lnTo>
                <a:lnTo>
                  <a:pt x="1488" y="1277"/>
                </a:lnTo>
                <a:lnTo>
                  <a:pt x="1506" y="1251"/>
                </a:lnTo>
                <a:lnTo>
                  <a:pt x="1506" y="1251"/>
                </a:lnTo>
                <a:lnTo>
                  <a:pt x="1520" y="1225"/>
                </a:lnTo>
                <a:lnTo>
                  <a:pt x="1520" y="1225"/>
                </a:lnTo>
                <a:lnTo>
                  <a:pt x="1526" y="1217"/>
                </a:lnTo>
                <a:lnTo>
                  <a:pt x="1526" y="1217"/>
                </a:lnTo>
                <a:lnTo>
                  <a:pt x="1528" y="1213"/>
                </a:lnTo>
                <a:lnTo>
                  <a:pt x="1518" y="1207"/>
                </a:lnTo>
                <a:lnTo>
                  <a:pt x="1518" y="1207"/>
                </a:lnTo>
                <a:lnTo>
                  <a:pt x="1516" y="1211"/>
                </a:lnTo>
                <a:lnTo>
                  <a:pt x="1516" y="1211"/>
                </a:lnTo>
                <a:close/>
                <a:moveTo>
                  <a:pt x="1082" y="1483"/>
                </a:moveTo>
                <a:lnTo>
                  <a:pt x="1082" y="1483"/>
                </a:lnTo>
                <a:lnTo>
                  <a:pt x="1078" y="1483"/>
                </a:lnTo>
                <a:lnTo>
                  <a:pt x="1078" y="1483"/>
                </a:lnTo>
                <a:lnTo>
                  <a:pt x="1074" y="1511"/>
                </a:lnTo>
                <a:lnTo>
                  <a:pt x="1074" y="1511"/>
                </a:lnTo>
                <a:lnTo>
                  <a:pt x="1070" y="1539"/>
                </a:lnTo>
                <a:lnTo>
                  <a:pt x="1092" y="1531"/>
                </a:lnTo>
                <a:lnTo>
                  <a:pt x="1092" y="1531"/>
                </a:lnTo>
                <a:lnTo>
                  <a:pt x="1096" y="1503"/>
                </a:lnTo>
                <a:lnTo>
                  <a:pt x="1096" y="1503"/>
                </a:lnTo>
                <a:lnTo>
                  <a:pt x="1100" y="1475"/>
                </a:lnTo>
                <a:lnTo>
                  <a:pt x="1100" y="1475"/>
                </a:lnTo>
                <a:lnTo>
                  <a:pt x="1090" y="1479"/>
                </a:lnTo>
                <a:lnTo>
                  <a:pt x="1090" y="1479"/>
                </a:lnTo>
                <a:lnTo>
                  <a:pt x="1082" y="1483"/>
                </a:lnTo>
                <a:lnTo>
                  <a:pt x="1082" y="1483"/>
                </a:lnTo>
                <a:close/>
                <a:moveTo>
                  <a:pt x="1520" y="924"/>
                </a:moveTo>
                <a:lnTo>
                  <a:pt x="1516" y="946"/>
                </a:lnTo>
                <a:lnTo>
                  <a:pt x="1516" y="946"/>
                </a:lnTo>
                <a:lnTo>
                  <a:pt x="1524" y="950"/>
                </a:lnTo>
                <a:lnTo>
                  <a:pt x="1524" y="950"/>
                </a:lnTo>
                <a:lnTo>
                  <a:pt x="1538" y="962"/>
                </a:lnTo>
                <a:lnTo>
                  <a:pt x="1538" y="962"/>
                </a:lnTo>
                <a:lnTo>
                  <a:pt x="1560" y="980"/>
                </a:lnTo>
                <a:lnTo>
                  <a:pt x="1560" y="980"/>
                </a:lnTo>
                <a:lnTo>
                  <a:pt x="1562" y="968"/>
                </a:lnTo>
                <a:lnTo>
                  <a:pt x="1562" y="968"/>
                </a:lnTo>
                <a:lnTo>
                  <a:pt x="1564" y="958"/>
                </a:lnTo>
                <a:lnTo>
                  <a:pt x="1564" y="958"/>
                </a:lnTo>
                <a:lnTo>
                  <a:pt x="1564" y="956"/>
                </a:lnTo>
                <a:lnTo>
                  <a:pt x="1564" y="956"/>
                </a:lnTo>
                <a:lnTo>
                  <a:pt x="1542" y="938"/>
                </a:lnTo>
                <a:lnTo>
                  <a:pt x="1542" y="938"/>
                </a:lnTo>
                <a:lnTo>
                  <a:pt x="1520" y="924"/>
                </a:lnTo>
                <a:lnTo>
                  <a:pt x="1520" y="924"/>
                </a:lnTo>
                <a:close/>
                <a:moveTo>
                  <a:pt x="1306" y="1357"/>
                </a:moveTo>
                <a:lnTo>
                  <a:pt x="1306" y="1357"/>
                </a:lnTo>
                <a:lnTo>
                  <a:pt x="1304" y="1347"/>
                </a:lnTo>
                <a:lnTo>
                  <a:pt x="1304" y="1347"/>
                </a:lnTo>
                <a:lnTo>
                  <a:pt x="1302" y="1351"/>
                </a:lnTo>
                <a:lnTo>
                  <a:pt x="1302" y="1351"/>
                </a:lnTo>
                <a:lnTo>
                  <a:pt x="1296" y="1355"/>
                </a:lnTo>
                <a:lnTo>
                  <a:pt x="1296" y="1355"/>
                </a:lnTo>
                <a:lnTo>
                  <a:pt x="1286" y="1363"/>
                </a:lnTo>
                <a:lnTo>
                  <a:pt x="1286" y="1363"/>
                </a:lnTo>
                <a:lnTo>
                  <a:pt x="1288" y="1371"/>
                </a:lnTo>
                <a:lnTo>
                  <a:pt x="1288" y="1371"/>
                </a:lnTo>
                <a:lnTo>
                  <a:pt x="1292" y="1391"/>
                </a:lnTo>
                <a:lnTo>
                  <a:pt x="1292" y="1391"/>
                </a:lnTo>
                <a:lnTo>
                  <a:pt x="1298" y="1417"/>
                </a:lnTo>
                <a:lnTo>
                  <a:pt x="1298" y="1417"/>
                </a:lnTo>
                <a:lnTo>
                  <a:pt x="1308" y="1409"/>
                </a:lnTo>
                <a:lnTo>
                  <a:pt x="1308" y="1409"/>
                </a:lnTo>
                <a:lnTo>
                  <a:pt x="1314" y="1405"/>
                </a:lnTo>
                <a:lnTo>
                  <a:pt x="1314" y="1405"/>
                </a:lnTo>
                <a:lnTo>
                  <a:pt x="1316" y="1401"/>
                </a:lnTo>
                <a:lnTo>
                  <a:pt x="1316" y="1401"/>
                </a:lnTo>
                <a:lnTo>
                  <a:pt x="1310" y="1375"/>
                </a:lnTo>
                <a:lnTo>
                  <a:pt x="1310" y="1375"/>
                </a:lnTo>
                <a:lnTo>
                  <a:pt x="1306" y="1357"/>
                </a:lnTo>
                <a:lnTo>
                  <a:pt x="1306" y="1357"/>
                </a:lnTo>
                <a:close/>
                <a:moveTo>
                  <a:pt x="994" y="1551"/>
                </a:moveTo>
                <a:lnTo>
                  <a:pt x="994" y="1551"/>
                </a:lnTo>
                <a:lnTo>
                  <a:pt x="1000" y="1531"/>
                </a:lnTo>
                <a:lnTo>
                  <a:pt x="1000" y="1531"/>
                </a:lnTo>
                <a:lnTo>
                  <a:pt x="1008" y="1505"/>
                </a:lnTo>
                <a:lnTo>
                  <a:pt x="1008" y="1505"/>
                </a:lnTo>
                <a:lnTo>
                  <a:pt x="996" y="1507"/>
                </a:lnTo>
                <a:lnTo>
                  <a:pt x="996" y="1507"/>
                </a:lnTo>
                <a:lnTo>
                  <a:pt x="988" y="1509"/>
                </a:lnTo>
                <a:lnTo>
                  <a:pt x="988" y="1509"/>
                </a:lnTo>
                <a:lnTo>
                  <a:pt x="984" y="1511"/>
                </a:lnTo>
                <a:lnTo>
                  <a:pt x="984" y="1511"/>
                </a:lnTo>
                <a:lnTo>
                  <a:pt x="976" y="1537"/>
                </a:lnTo>
                <a:lnTo>
                  <a:pt x="976" y="1537"/>
                </a:lnTo>
                <a:lnTo>
                  <a:pt x="968" y="1563"/>
                </a:lnTo>
                <a:lnTo>
                  <a:pt x="992" y="1559"/>
                </a:lnTo>
                <a:lnTo>
                  <a:pt x="992" y="1559"/>
                </a:lnTo>
                <a:lnTo>
                  <a:pt x="994" y="1551"/>
                </a:lnTo>
                <a:lnTo>
                  <a:pt x="994" y="1551"/>
                </a:lnTo>
                <a:close/>
                <a:moveTo>
                  <a:pt x="1074" y="1575"/>
                </a:moveTo>
                <a:lnTo>
                  <a:pt x="1074" y="1575"/>
                </a:lnTo>
                <a:lnTo>
                  <a:pt x="1064" y="1577"/>
                </a:lnTo>
                <a:lnTo>
                  <a:pt x="1064" y="1577"/>
                </a:lnTo>
                <a:lnTo>
                  <a:pt x="1050" y="1581"/>
                </a:lnTo>
                <a:lnTo>
                  <a:pt x="1050" y="1581"/>
                </a:lnTo>
                <a:lnTo>
                  <a:pt x="1034" y="1585"/>
                </a:lnTo>
                <a:lnTo>
                  <a:pt x="1034" y="1585"/>
                </a:lnTo>
                <a:lnTo>
                  <a:pt x="1006" y="1593"/>
                </a:lnTo>
                <a:lnTo>
                  <a:pt x="1006" y="1593"/>
                </a:lnTo>
                <a:lnTo>
                  <a:pt x="996" y="1595"/>
                </a:lnTo>
                <a:lnTo>
                  <a:pt x="996" y="1595"/>
                </a:lnTo>
                <a:lnTo>
                  <a:pt x="992" y="1595"/>
                </a:lnTo>
                <a:lnTo>
                  <a:pt x="996" y="1615"/>
                </a:lnTo>
                <a:lnTo>
                  <a:pt x="996" y="1615"/>
                </a:lnTo>
                <a:lnTo>
                  <a:pt x="1000" y="1613"/>
                </a:lnTo>
                <a:lnTo>
                  <a:pt x="1000" y="1613"/>
                </a:lnTo>
                <a:lnTo>
                  <a:pt x="1010" y="1611"/>
                </a:lnTo>
                <a:lnTo>
                  <a:pt x="1010" y="1611"/>
                </a:lnTo>
                <a:lnTo>
                  <a:pt x="1040" y="1605"/>
                </a:lnTo>
                <a:lnTo>
                  <a:pt x="1040" y="1605"/>
                </a:lnTo>
                <a:lnTo>
                  <a:pt x="1056" y="1601"/>
                </a:lnTo>
                <a:lnTo>
                  <a:pt x="1056" y="1601"/>
                </a:lnTo>
                <a:lnTo>
                  <a:pt x="1070" y="1597"/>
                </a:lnTo>
                <a:lnTo>
                  <a:pt x="1070" y="1597"/>
                </a:lnTo>
                <a:lnTo>
                  <a:pt x="1080" y="1593"/>
                </a:lnTo>
                <a:lnTo>
                  <a:pt x="1080" y="1593"/>
                </a:lnTo>
                <a:lnTo>
                  <a:pt x="1084" y="1593"/>
                </a:lnTo>
                <a:lnTo>
                  <a:pt x="1078" y="1573"/>
                </a:lnTo>
                <a:lnTo>
                  <a:pt x="1078" y="1573"/>
                </a:lnTo>
                <a:lnTo>
                  <a:pt x="1074" y="1575"/>
                </a:lnTo>
                <a:lnTo>
                  <a:pt x="1074" y="1575"/>
                </a:lnTo>
                <a:close/>
                <a:moveTo>
                  <a:pt x="1134" y="1461"/>
                </a:moveTo>
                <a:lnTo>
                  <a:pt x="1134" y="1461"/>
                </a:lnTo>
                <a:lnTo>
                  <a:pt x="1124" y="1465"/>
                </a:lnTo>
                <a:lnTo>
                  <a:pt x="1124" y="1465"/>
                </a:lnTo>
                <a:lnTo>
                  <a:pt x="1122" y="1493"/>
                </a:lnTo>
                <a:lnTo>
                  <a:pt x="1122" y="1493"/>
                </a:lnTo>
                <a:lnTo>
                  <a:pt x="1118" y="1521"/>
                </a:lnTo>
                <a:lnTo>
                  <a:pt x="1118" y="1521"/>
                </a:lnTo>
                <a:lnTo>
                  <a:pt x="1130" y="1517"/>
                </a:lnTo>
                <a:lnTo>
                  <a:pt x="1130" y="1517"/>
                </a:lnTo>
                <a:lnTo>
                  <a:pt x="1138" y="1513"/>
                </a:lnTo>
                <a:lnTo>
                  <a:pt x="1138" y="1513"/>
                </a:lnTo>
                <a:lnTo>
                  <a:pt x="1142" y="1511"/>
                </a:lnTo>
                <a:lnTo>
                  <a:pt x="1142" y="1511"/>
                </a:lnTo>
                <a:lnTo>
                  <a:pt x="1144" y="1483"/>
                </a:lnTo>
                <a:lnTo>
                  <a:pt x="1144" y="1483"/>
                </a:lnTo>
                <a:lnTo>
                  <a:pt x="1144" y="1465"/>
                </a:lnTo>
                <a:lnTo>
                  <a:pt x="1144" y="1465"/>
                </a:lnTo>
                <a:lnTo>
                  <a:pt x="1144" y="1457"/>
                </a:lnTo>
                <a:lnTo>
                  <a:pt x="1144" y="1457"/>
                </a:lnTo>
                <a:lnTo>
                  <a:pt x="1140" y="1457"/>
                </a:lnTo>
                <a:lnTo>
                  <a:pt x="1140" y="1457"/>
                </a:lnTo>
                <a:lnTo>
                  <a:pt x="1134" y="1461"/>
                </a:lnTo>
                <a:lnTo>
                  <a:pt x="1134" y="1461"/>
                </a:lnTo>
                <a:close/>
                <a:moveTo>
                  <a:pt x="948" y="1517"/>
                </a:moveTo>
                <a:lnTo>
                  <a:pt x="948" y="1517"/>
                </a:lnTo>
                <a:lnTo>
                  <a:pt x="936" y="1517"/>
                </a:lnTo>
                <a:lnTo>
                  <a:pt x="936" y="1517"/>
                </a:lnTo>
                <a:lnTo>
                  <a:pt x="928" y="1543"/>
                </a:lnTo>
                <a:lnTo>
                  <a:pt x="928" y="1543"/>
                </a:lnTo>
                <a:lnTo>
                  <a:pt x="920" y="1561"/>
                </a:lnTo>
                <a:lnTo>
                  <a:pt x="920" y="1561"/>
                </a:lnTo>
                <a:lnTo>
                  <a:pt x="916" y="1569"/>
                </a:lnTo>
                <a:lnTo>
                  <a:pt x="916" y="1569"/>
                </a:lnTo>
                <a:lnTo>
                  <a:pt x="920" y="1569"/>
                </a:lnTo>
                <a:lnTo>
                  <a:pt x="920" y="1569"/>
                </a:lnTo>
                <a:lnTo>
                  <a:pt x="928" y="1569"/>
                </a:lnTo>
                <a:lnTo>
                  <a:pt x="928" y="1569"/>
                </a:lnTo>
                <a:lnTo>
                  <a:pt x="940" y="1567"/>
                </a:lnTo>
                <a:lnTo>
                  <a:pt x="940" y="1567"/>
                </a:lnTo>
                <a:lnTo>
                  <a:pt x="950" y="1541"/>
                </a:lnTo>
                <a:lnTo>
                  <a:pt x="950" y="1541"/>
                </a:lnTo>
                <a:lnTo>
                  <a:pt x="960" y="1515"/>
                </a:lnTo>
                <a:lnTo>
                  <a:pt x="960" y="1515"/>
                </a:lnTo>
                <a:lnTo>
                  <a:pt x="956" y="1515"/>
                </a:lnTo>
                <a:lnTo>
                  <a:pt x="956" y="1515"/>
                </a:lnTo>
                <a:lnTo>
                  <a:pt x="948" y="1517"/>
                </a:lnTo>
                <a:lnTo>
                  <a:pt x="948" y="1517"/>
                </a:lnTo>
                <a:close/>
                <a:moveTo>
                  <a:pt x="1212" y="1517"/>
                </a:moveTo>
                <a:lnTo>
                  <a:pt x="1212" y="1517"/>
                </a:lnTo>
                <a:lnTo>
                  <a:pt x="1204" y="1521"/>
                </a:lnTo>
                <a:lnTo>
                  <a:pt x="1204" y="1521"/>
                </a:lnTo>
                <a:lnTo>
                  <a:pt x="1190" y="1527"/>
                </a:lnTo>
                <a:lnTo>
                  <a:pt x="1190" y="1527"/>
                </a:lnTo>
                <a:lnTo>
                  <a:pt x="1176" y="1535"/>
                </a:lnTo>
                <a:lnTo>
                  <a:pt x="1176" y="1535"/>
                </a:lnTo>
                <a:lnTo>
                  <a:pt x="1162" y="1541"/>
                </a:lnTo>
                <a:lnTo>
                  <a:pt x="1162" y="1541"/>
                </a:lnTo>
                <a:lnTo>
                  <a:pt x="1150" y="1547"/>
                </a:lnTo>
                <a:lnTo>
                  <a:pt x="1158" y="1567"/>
                </a:lnTo>
                <a:lnTo>
                  <a:pt x="1158" y="1567"/>
                </a:lnTo>
                <a:lnTo>
                  <a:pt x="1172" y="1561"/>
                </a:lnTo>
                <a:lnTo>
                  <a:pt x="1172" y="1561"/>
                </a:lnTo>
                <a:lnTo>
                  <a:pt x="1186" y="1555"/>
                </a:lnTo>
                <a:lnTo>
                  <a:pt x="1186" y="1555"/>
                </a:lnTo>
                <a:lnTo>
                  <a:pt x="1200" y="1547"/>
                </a:lnTo>
                <a:lnTo>
                  <a:pt x="1200" y="1547"/>
                </a:lnTo>
                <a:lnTo>
                  <a:pt x="1214" y="1539"/>
                </a:lnTo>
                <a:lnTo>
                  <a:pt x="1214" y="1539"/>
                </a:lnTo>
                <a:lnTo>
                  <a:pt x="1222" y="1535"/>
                </a:lnTo>
                <a:lnTo>
                  <a:pt x="1222" y="1535"/>
                </a:lnTo>
                <a:lnTo>
                  <a:pt x="1228" y="1533"/>
                </a:lnTo>
                <a:lnTo>
                  <a:pt x="1228" y="1533"/>
                </a:lnTo>
                <a:lnTo>
                  <a:pt x="1240" y="1525"/>
                </a:lnTo>
                <a:lnTo>
                  <a:pt x="1230" y="1507"/>
                </a:lnTo>
                <a:lnTo>
                  <a:pt x="1230" y="1507"/>
                </a:lnTo>
                <a:lnTo>
                  <a:pt x="1218" y="1513"/>
                </a:lnTo>
                <a:lnTo>
                  <a:pt x="1218" y="1513"/>
                </a:lnTo>
                <a:lnTo>
                  <a:pt x="1212" y="1517"/>
                </a:lnTo>
                <a:lnTo>
                  <a:pt x="1212" y="1517"/>
                </a:lnTo>
                <a:close/>
                <a:moveTo>
                  <a:pt x="1292" y="1467"/>
                </a:moveTo>
                <a:lnTo>
                  <a:pt x="1292" y="1467"/>
                </a:lnTo>
                <a:lnTo>
                  <a:pt x="1280" y="1475"/>
                </a:lnTo>
                <a:lnTo>
                  <a:pt x="1280" y="1475"/>
                </a:lnTo>
                <a:lnTo>
                  <a:pt x="1274" y="1479"/>
                </a:lnTo>
                <a:lnTo>
                  <a:pt x="1274" y="1479"/>
                </a:lnTo>
                <a:lnTo>
                  <a:pt x="1266" y="1483"/>
                </a:lnTo>
                <a:lnTo>
                  <a:pt x="1266" y="1483"/>
                </a:lnTo>
                <a:lnTo>
                  <a:pt x="1242" y="1499"/>
                </a:lnTo>
                <a:lnTo>
                  <a:pt x="1242" y="1499"/>
                </a:lnTo>
                <a:lnTo>
                  <a:pt x="1230" y="1507"/>
                </a:lnTo>
                <a:lnTo>
                  <a:pt x="1232" y="1513"/>
                </a:lnTo>
                <a:lnTo>
                  <a:pt x="1232" y="1513"/>
                </a:lnTo>
                <a:lnTo>
                  <a:pt x="1244" y="1505"/>
                </a:lnTo>
                <a:lnTo>
                  <a:pt x="1244" y="1505"/>
                </a:lnTo>
                <a:lnTo>
                  <a:pt x="1270" y="1489"/>
                </a:lnTo>
                <a:lnTo>
                  <a:pt x="1270" y="1489"/>
                </a:lnTo>
                <a:lnTo>
                  <a:pt x="1278" y="1485"/>
                </a:lnTo>
                <a:lnTo>
                  <a:pt x="1278" y="1485"/>
                </a:lnTo>
                <a:lnTo>
                  <a:pt x="1284" y="1481"/>
                </a:lnTo>
                <a:lnTo>
                  <a:pt x="1284" y="1481"/>
                </a:lnTo>
                <a:lnTo>
                  <a:pt x="1296" y="1471"/>
                </a:lnTo>
                <a:lnTo>
                  <a:pt x="1296" y="1471"/>
                </a:lnTo>
                <a:lnTo>
                  <a:pt x="1308" y="1463"/>
                </a:lnTo>
                <a:lnTo>
                  <a:pt x="1304" y="1459"/>
                </a:lnTo>
                <a:lnTo>
                  <a:pt x="1304" y="1459"/>
                </a:lnTo>
                <a:lnTo>
                  <a:pt x="1292" y="1467"/>
                </a:lnTo>
                <a:lnTo>
                  <a:pt x="1292" y="1467"/>
                </a:lnTo>
                <a:close/>
                <a:moveTo>
                  <a:pt x="1572" y="852"/>
                </a:moveTo>
                <a:lnTo>
                  <a:pt x="1572" y="852"/>
                </a:lnTo>
                <a:lnTo>
                  <a:pt x="1564" y="848"/>
                </a:lnTo>
                <a:lnTo>
                  <a:pt x="1564" y="848"/>
                </a:lnTo>
                <a:lnTo>
                  <a:pt x="1548" y="838"/>
                </a:lnTo>
                <a:lnTo>
                  <a:pt x="1548" y="838"/>
                </a:lnTo>
                <a:lnTo>
                  <a:pt x="1522" y="826"/>
                </a:lnTo>
                <a:lnTo>
                  <a:pt x="1524" y="848"/>
                </a:lnTo>
                <a:lnTo>
                  <a:pt x="1524" y="848"/>
                </a:lnTo>
                <a:lnTo>
                  <a:pt x="1530" y="852"/>
                </a:lnTo>
                <a:lnTo>
                  <a:pt x="1530" y="852"/>
                </a:lnTo>
                <a:lnTo>
                  <a:pt x="1548" y="862"/>
                </a:lnTo>
                <a:lnTo>
                  <a:pt x="1548" y="862"/>
                </a:lnTo>
                <a:lnTo>
                  <a:pt x="1572" y="876"/>
                </a:lnTo>
                <a:lnTo>
                  <a:pt x="1572" y="852"/>
                </a:lnTo>
                <a:close/>
                <a:moveTo>
                  <a:pt x="1516" y="640"/>
                </a:moveTo>
                <a:lnTo>
                  <a:pt x="1516" y="640"/>
                </a:lnTo>
                <a:lnTo>
                  <a:pt x="1488" y="636"/>
                </a:lnTo>
                <a:lnTo>
                  <a:pt x="1488" y="636"/>
                </a:lnTo>
                <a:lnTo>
                  <a:pt x="1492" y="646"/>
                </a:lnTo>
                <a:lnTo>
                  <a:pt x="1492" y="646"/>
                </a:lnTo>
                <a:lnTo>
                  <a:pt x="1494" y="654"/>
                </a:lnTo>
                <a:lnTo>
                  <a:pt x="1494" y="654"/>
                </a:lnTo>
                <a:lnTo>
                  <a:pt x="1496" y="658"/>
                </a:lnTo>
                <a:lnTo>
                  <a:pt x="1496" y="658"/>
                </a:lnTo>
                <a:lnTo>
                  <a:pt x="1522" y="662"/>
                </a:lnTo>
                <a:lnTo>
                  <a:pt x="1522" y="662"/>
                </a:lnTo>
                <a:lnTo>
                  <a:pt x="1550" y="670"/>
                </a:lnTo>
                <a:lnTo>
                  <a:pt x="1544" y="646"/>
                </a:lnTo>
                <a:lnTo>
                  <a:pt x="1544" y="646"/>
                </a:lnTo>
                <a:lnTo>
                  <a:pt x="1534" y="644"/>
                </a:lnTo>
                <a:lnTo>
                  <a:pt x="1534" y="644"/>
                </a:lnTo>
                <a:lnTo>
                  <a:pt x="1516" y="640"/>
                </a:lnTo>
                <a:lnTo>
                  <a:pt x="1516" y="640"/>
                </a:lnTo>
                <a:close/>
                <a:moveTo>
                  <a:pt x="1400" y="462"/>
                </a:moveTo>
                <a:lnTo>
                  <a:pt x="1400" y="462"/>
                </a:lnTo>
                <a:lnTo>
                  <a:pt x="1408" y="472"/>
                </a:lnTo>
                <a:lnTo>
                  <a:pt x="1408" y="472"/>
                </a:lnTo>
                <a:lnTo>
                  <a:pt x="1412" y="478"/>
                </a:lnTo>
                <a:lnTo>
                  <a:pt x="1412" y="478"/>
                </a:lnTo>
                <a:lnTo>
                  <a:pt x="1414" y="482"/>
                </a:lnTo>
                <a:lnTo>
                  <a:pt x="1414" y="482"/>
                </a:lnTo>
                <a:lnTo>
                  <a:pt x="1442" y="480"/>
                </a:lnTo>
                <a:lnTo>
                  <a:pt x="1442" y="480"/>
                </a:lnTo>
                <a:lnTo>
                  <a:pt x="1460" y="478"/>
                </a:lnTo>
                <a:lnTo>
                  <a:pt x="1460" y="478"/>
                </a:lnTo>
                <a:lnTo>
                  <a:pt x="1470" y="478"/>
                </a:lnTo>
                <a:lnTo>
                  <a:pt x="1470" y="478"/>
                </a:lnTo>
                <a:lnTo>
                  <a:pt x="1468" y="474"/>
                </a:lnTo>
                <a:lnTo>
                  <a:pt x="1468" y="474"/>
                </a:lnTo>
                <a:lnTo>
                  <a:pt x="1462" y="468"/>
                </a:lnTo>
                <a:lnTo>
                  <a:pt x="1462" y="468"/>
                </a:lnTo>
                <a:lnTo>
                  <a:pt x="1456" y="456"/>
                </a:lnTo>
                <a:lnTo>
                  <a:pt x="1456" y="456"/>
                </a:lnTo>
                <a:lnTo>
                  <a:pt x="1428" y="460"/>
                </a:lnTo>
                <a:lnTo>
                  <a:pt x="1428" y="460"/>
                </a:lnTo>
                <a:lnTo>
                  <a:pt x="1400" y="462"/>
                </a:lnTo>
                <a:lnTo>
                  <a:pt x="1400" y="462"/>
                </a:lnTo>
                <a:close/>
                <a:moveTo>
                  <a:pt x="1576" y="1067"/>
                </a:moveTo>
                <a:lnTo>
                  <a:pt x="1576" y="1067"/>
                </a:lnTo>
                <a:lnTo>
                  <a:pt x="1568" y="1097"/>
                </a:lnTo>
                <a:lnTo>
                  <a:pt x="1568" y="1097"/>
                </a:lnTo>
                <a:lnTo>
                  <a:pt x="1562" y="1111"/>
                </a:lnTo>
                <a:lnTo>
                  <a:pt x="1562" y="1111"/>
                </a:lnTo>
                <a:lnTo>
                  <a:pt x="1556" y="1125"/>
                </a:lnTo>
                <a:lnTo>
                  <a:pt x="1556" y="1125"/>
                </a:lnTo>
                <a:lnTo>
                  <a:pt x="1552" y="1137"/>
                </a:lnTo>
                <a:lnTo>
                  <a:pt x="1562" y="1143"/>
                </a:lnTo>
                <a:lnTo>
                  <a:pt x="1562" y="1143"/>
                </a:lnTo>
                <a:lnTo>
                  <a:pt x="1568" y="1129"/>
                </a:lnTo>
                <a:lnTo>
                  <a:pt x="1568" y="1129"/>
                </a:lnTo>
                <a:lnTo>
                  <a:pt x="1574" y="1115"/>
                </a:lnTo>
                <a:lnTo>
                  <a:pt x="1574" y="1115"/>
                </a:lnTo>
                <a:lnTo>
                  <a:pt x="1578" y="1099"/>
                </a:lnTo>
                <a:lnTo>
                  <a:pt x="1578" y="1099"/>
                </a:lnTo>
                <a:lnTo>
                  <a:pt x="1588" y="1071"/>
                </a:lnTo>
                <a:lnTo>
                  <a:pt x="1588" y="1071"/>
                </a:lnTo>
                <a:lnTo>
                  <a:pt x="1592" y="1057"/>
                </a:lnTo>
                <a:lnTo>
                  <a:pt x="1580" y="1053"/>
                </a:lnTo>
                <a:lnTo>
                  <a:pt x="1580" y="1053"/>
                </a:lnTo>
                <a:lnTo>
                  <a:pt x="1576" y="1067"/>
                </a:lnTo>
                <a:lnTo>
                  <a:pt x="1576" y="1067"/>
                </a:lnTo>
                <a:close/>
                <a:moveTo>
                  <a:pt x="1612" y="976"/>
                </a:moveTo>
                <a:lnTo>
                  <a:pt x="1612" y="976"/>
                </a:lnTo>
                <a:lnTo>
                  <a:pt x="1612" y="966"/>
                </a:lnTo>
                <a:lnTo>
                  <a:pt x="1612" y="966"/>
                </a:lnTo>
                <a:lnTo>
                  <a:pt x="1616" y="934"/>
                </a:lnTo>
                <a:lnTo>
                  <a:pt x="1616" y="934"/>
                </a:lnTo>
                <a:lnTo>
                  <a:pt x="1618" y="918"/>
                </a:lnTo>
                <a:lnTo>
                  <a:pt x="1618" y="918"/>
                </a:lnTo>
                <a:lnTo>
                  <a:pt x="1620" y="904"/>
                </a:lnTo>
                <a:lnTo>
                  <a:pt x="1620" y="904"/>
                </a:lnTo>
                <a:lnTo>
                  <a:pt x="1620" y="890"/>
                </a:lnTo>
                <a:lnTo>
                  <a:pt x="1606" y="888"/>
                </a:lnTo>
                <a:lnTo>
                  <a:pt x="1606" y="888"/>
                </a:lnTo>
                <a:lnTo>
                  <a:pt x="1606" y="902"/>
                </a:lnTo>
                <a:lnTo>
                  <a:pt x="1606" y="902"/>
                </a:lnTo>
                <a:lnTo>
                  <a:pt x="1604" y="916"/>
                </a:lnTo>
                <a:lnTo>
                  <a:pt x="1604" y="916"/>
                </a:lnTo>
                <a:lnTo>
                  <a:pt x="1604" y="934"/>
                </a:lnTo>
                <a:lnTo>
                  <a:pt x="1604" y="934"/>
                </a:lnTo>
                <a:lnTo>
                  <a:pt x="1600" y="964"/>
                </a:lnTo>
                <a:lnTo>
                  <a:pt x="1600" y="964"/>
                </a:lnTo>
                <a:lnTo>
                  <a:pt x="1598" y="974"/>
                </a:lnTo>
                <a:lnTo>
                  <a:pt x="1598" y="974"/>
                </a:lnTo>
                <a:lnTo>
                  <a:pt x="1598" y="976"/>
                </a:lnTo>
                <a:lnTo>
                  <a:pt x="1610" y="980"/>
                </a:lnTo>
                <a:lnTo>
                  <a:pt x="1610" y="980"/>
                </a:lnTo>
                <a:lnTo>
                  <a:pt x="1612" y="976"/>
                </a:lnTo>
                <a:lnTo>
                  <a:pt x="1612" y="976"/>
                </a:lnTo>
                <a:close/>
                <a:moveTo>
                  <a:pt x="1600" y="736"/>
                </a:moveTo>
                <a:lnTo>
                  <a:pt x="1600" y="736"/>
                </a:lnTo>
                <a:lnTo>
                  <a:pt x="1604" y="768"/>
                </a:lnTo>
                <a:lnTo>
                  <a:pt x="1604" y="768"/>
                </a:lnTo>
                <a:lnTo>
                  <a:pt x="1604" y="784"/>
                </a:lnTo>
                <a:lnTo>
                  <a:pt x="1604" y="784"/>
                </a:lnTo>
                <a:lnTo>
                  <a:pt x="1606" y="798"/>
                </a:lnTo>
                <a:lnTo>
                  <a:pt x="1606" y="798"/>
                </a:lnTo>
                <a:lnTo>
                  <a:pt x="1606" y="812"/>
                </a:lnTo>
                <a:lnTo>
                  <a:pt x="1622" y="810"/>
                </a:lnTo>
                <a:lnTo>
                  <a:pt x="1622" y="810"/>
                </a:lnTo>
                <a:lnTo>
                  <a:pt x="1620" y="796"/>
                </a:lnTo>
                <a:lnTo>
                  <a:pt x="1620" y="796"/>
                </a:lnTo>
                <a:lnTo>
                  <a:pt x="1620" y="782"/>
                </a:lnTo>
                <a:lnTo>
                  <a:pt x="1620" y="782"/>
                </a:lnTo>
                <a:lnTo>
                  <a:pt x="1618" y="766"/>
                </a:lnTo>
                <a:lnTo>
                  <a:pt x="1618" y="766"/>
                </a:lnTo>
                <a:lnTo>
                  <a:pt x="1614" y="734"/>
                </a:lnTo>
                <a:lnTo>
                  <a:pt x="1614" y="734"/>
                </a:lnTo>
                <a:lnTo>
                  <a:pt x="1612" y="724"/>
                </a:lnTo>
                <a:lnTo>
                  <a:pt x="1612" y="724"/>
                </a:lnTo>
                <a:lnTo>
                  <a:pt x="1612" y="720"/>
                </a:lnTo>
                <a:lnTo>
                  <a:pt x="1598" y="724"/>
                </a:lnTo>
                <a:lnTo>
                  <a:pt x="1598" y="724"/>
                </a:lnTo>
                <a:lnTo>
                  <a:pt x="1598" y="726"/>
                </a:lnTo>
                <a:lnTo>
                  <a:pt x="1598" y="726"/>
                </a:lnTo>
                <a:lnTo>
                  <a:pt x="1600" y="736"/>
                </a:lnTo>
                <a:lnTo>
                  <a:pt x="1600" y="736"/>
                </a:lnTo>
                <a:close/>
                <a:moveTo>
                  <a:pt x="1562" y="590"/>
                </a:moveTo>
                <a:lnTo>
                  <a:pt x="1562" y="590"/>
                </a:lnTo>
                <a:lnTo>
                  <a:pt x="1568" y="606"/>
                </a:lnTo>
                <a:lnTo>
                  <a:pt x="1568" y="606"/>
                </a:lnTo>
                <a:lnTo>
                  <a:pt x="1576" y="634"/>
                </a:lnTo>
                <a:lnTo>
                  <a:pt x="1576" y="634"/>
                </a:lnTo>
                <a:lnTo>
                  <a:pt x="1580" y="648"/>
                </a:lnTo>
                <a:lnTo>
                  <a:pt x="1596" y="642"/>
                </a:lnTo>
                <a:lnTo>
                  <a:pt x="1596" y="642"/>
                </a:lnTo>
                <a:lnTo>
                  <a:pt x="1592" y="630"/>
                </a:lnTo>
                <a:lnTo>
                  <a:pt x="1592" y="630"/>
                </a:lnTo>
                <a:lnTo>
                  <a:pt x="1582" y="600"/>
                </a:lnTo>
                <a:lnTo>
                  <a:pt x="1582" y="600"/>
                </a:lnTo>
                <a:lnTo>
                  <a:pt x="1578" y="584"/>
                </a:lnTo>
                <a:lnTo>
                  <a:pt x="1578" y="584"/>
                </a:lnTo>
                <a:lnTo>
                  <a:pt x="1572" y="570"/>
                </a:lnTo>
                <a:lnTo>
                  <a:pt x="1572" y="570"/>
                </a:lnTo>
                <a:lnTo>
                  <a:pt x="1568" y="558"/>
                </a:lnTo>
                <a:lnTo>
                  <a:pt x="1552" y="564"/>
                </a:lnTo>
                <a:lnTo>
                  <a:pt x="1552" y="564"/>
                </a:lnTo>
                <a:lnTo>
                  <a:pt x="1556" y="576"/>
                </a:lnTo>
                <a:lnTo>
                  <a:pt x="1556" y="576"/>
                </a:lnTo>
                <a:lnTo>
                  <a:pt x="1562" y="590"/>
                </a:lnTo>
                <a:lnTo>
                  <a:pt x="1562" y="590"/>
                </a:lnTo>
                <a:close/>
                <a:moveTo>
                  <a:pt x="1480" y="430"/>
                </a:moveTo>
                <a:lnTo>
                  <a:pt x="1480" y="430"/>
                </a:lnTo>
                <a:lnTo>
                  <a:pt x="1496" y="454"/>
                </a:lnTo>
                <a:lnTo>
                  <a:pt x="1496" y="454"/>
                </a:lnTo>
                <a:lnTo>
                  <a:pt x="1512" y="482"/>
                </a:lnTo>
                <a:lnTo>
                  <a:pt x="1512" y="482"/>
                </a:lnTo>
                <a:lnTo>
                  <a:pt x="1516" y="490"/>
                </a:lnTo>
                <a:lnTo>
                  <a:pt x="1516" y="490"/>
                </a:lnTo>
                <a:lnTo>
                  <a:pt x="1518" y="494"/>
                </a:lnTo>
                <a:lnTo>
                  <a:pt x="1534" y="484"/>
                </a:lnTo>
                <a:lnTo>
                  <a:pt x="1534" y="484"/>
                </a:lnTo>
                <a:lnTo>
                  <a:pt x="1532" y="482"/>
                </a:lnTo>
                <a:lnTo>
                  <a:pt x="1532" y="482"/>
                </a:lnTo>
                <a:lnTo>
                  <a:pt x="1528" y="472"/>
                </a:lnTo>
                <a:lnTo>
                  <a:pt x="1528" y="472"/>
                </a:lnTo>
                <a:lnTo>
                  <a:pt x="1512" y="446"/>
                </a:lnTo>
                <a:lnTo>
                  <a:pt x="1512" y="446"/>
                </a:lnTo>
                <a:lnTo>
                  <a:pt x="1496" y="420"/>
                </a:lnTo>
                <a:lnTo>
                  <a:pt x="1496" y="420"/>
                </a:lnTo>
                <a:lnTo>
                  <a:pt x="1490" y="410"/>
                </a:lnTo>
                <a:lnTo>
                  <a:pt x="1490" y="410"/>
                </a:lnTo>
                <a:lnTo>
                  <a:pt x="1488" y="408"/>
                </a:lnTo>
                <a:lnTo>
                  <a:pt x="1472" y="418"/>
                </a:lnTo>
                <a:lnTo>
                  <a:pt x="1472" y="418"/>
                </a:lnTo>
                <a:lnTo>
                  <a:pt x="1474" y="420"/>
                </a:lnTo>
                <a:lnTo>
                  <a:pt x="1474" y="420"/>
                </a:lnTo>
                <a:lnTo>
                  <a:pt x="1480" y="430"/>
                </a:lnTo>
                <a:lnTo>
                  <a:pt x="1480" y="430"/>
                </a:lnTo>
                <a:close/>
                <a:moveTo>
                  <a:pt x="1386" y="288"/>
                </a:moveTo>
                <a:lnTo>
                  <a:pt x="1386" y="288"/>
                </a:lnTo>
                <a:lnTo>
                  <a:pt x="1376" y="278"/>
                </a:lnTo>
                <a:lnTo>
                  <a:pt x="1364" y="292"/>
                </a:lnTo>
                <a:lnTo>
                  <a:pt x="1364" y="292"/>
                </a:lnTo>
                <a:lnTo>
                  <a:pt x="1374" y="302"/>
                </a:lnTo>
                <a:lnTo>
                  <a:pt x="1374" y="302"/>
                </a:lnTo>
                <a:lnTo>
                  <a:pt x="1394" y="324"/>
                </a:lnTo>
                <a:lnTo>
                  <a:pt x="1394" y="324"/>
                </a:lnTo>
                <a:lnTo>
                  <a:pt x="1406" y="336"/>
                </a:lnTo>
                <a:lnTo>
                  <a:pt x="1406" y="336"/>
                </a:lnTo>
                <a:lnTo>
                  <a:pt x="1412" y="340"/>
                </a:lnTo>
                <a:lnTo>
                  <a:pt x="1412" y="340"/>
                </a:lnTo>
                <a:lnTo>
                  <a:pt x="1416" y="346"/>
                </a:lnTo>
                <a:lnTo>
                  <a:pt x="1416" y="346"/>
                </a:lnTo>
                <a:lnTo>
                  <a:pt x="1424" y="356"/>
                </a:lnTo>
                <a:lnTo>
                  <a:pt x="1440" y="344"/>
                </a:lnTo>
                <a:lnTo>
                  <a:pt x="1440" y="344"/>
                </a:lnTo>
                <a:lnTo>
                  <a:pt x="1430" y="332"/>
                </a:lnTo>
                <a:lnTo>
                  <a:pt x="1430" y="332"/>
                </a:lnTo>
                <a:lnTo>
                  <a:pt x="1426" y="328"/>
                </a:lnTo>
                <a:lnTo>
                  <a:pt x="1426" y="328"/>
                </a:lnTo>
                <a:lnTo>
                  <a:pt x="1420" y="322"/>
                </a:lnTo>
                <a:lnTo>
                  <a:pt x="1420" y="322"/>
                </a:lnTo>
                <a:lnTo>
                  <a:pt x="1410" y="310"/>
                </a:lnTo>
                <a:lnTo>
                  <a:pt x="1410" y="310"/>
                </a:lnTo>
                <a:lnTo>
                  <a:pt x="1386" y="288"/>
                </a:lnTo>
                <a:lnTo>
                  <a:pt x="1386" y="288"/>
                </a:lnTo>
                <a:close/>
                <a:moveTo>
                  <a:pt x="1558" y="744"/>
                </a:moveTo>
                <a:lnTo>
                  <a:pt x="1558" y="744"/>
                </a:lnTo>
                <a:lnTo>
                  <a:pt x="1538" y="738"/>
                </a:lnTo>
                <a:lnTo>
                  <a:pt x="1538" y="738"/>
                </a:lnTo>
                <a:lnTo>
                  <a:pt x="1512" y="730"/>
                </a:lnTo>
                <a:lnTo>
                  <a:pt x="1512" y="730"/>
                </a:lnTo>
                <a:lnTo>
                  <a:pt x="1514" y="740"/>
                </a:lnTo>
                <a:lnTo>
                  <a:pt x="1514" y="740"/>
                </a:lnTo>
                <a:lnTo>
                  <a:pt x="1516" y="748"/>
                </a:lnTo>
                <a:lnTo>
                  <a:pt x="1516" y="748"/>
                </a:lnTo>
                <a:lnTo>
                  <a:pt x="1516" y="752"/>
                </a:lnTo>
                <a:lnTo>
                  <a:pt x="1516" y="752"/>
                </a:lnTo>
                <a:lnTo>
                  <a:pt x="1542" y="762"/>
                </a:lnTo>
                <a:lnTo>
                  <a:pt x="1542" y="762"/>
                </a:lnTo>
                <a:lnTo>
                  <a:pt x="1568" y="772"/>
                </a:lnTo>
                <a:lnTo>
                  <a:pt x="1566" y="748"/>
                </a:lnTo>
                <a:lnTo>
                  <a:pt x="1566" y="748"/>
                </a:lnTo>
                <a:lnTo>
                  <a:pt x="1558" y="744"/>
                </a:lnTo>
                <a:lnTo>
                  <a:pt x="1558" y="744"/>
                </a:lnTo>
                <a:close/>
                <a:moveTo>
                  <a:pt x="1426" y="414"/>
                </a:moveTo>
                <a:lnTo>
                  <a:pt x="1426" y="414"/>
                </a:lnTo>
                <a:lnTo>
                  <a:pt x="1398" y="418"/>
                </a:lnTo>
                <a:lnTo>
                  <a:pt x="1398" y="418"/>
                </a:lnTo>
                <a:lnTo>
                  <a:pt x="1372" y="424"/>
                </a:lnTo>
                <a:lnTo>
                  <a:pt x="1386" y="442"/>
                </a:lnTo>
                <a:lnTo>
                  <a:pt x="1386" y="442"/>
                </a:lnTo>
                <a:lnTo>
                  <a:pt x="1394" y="440"/>
                </a:lnTo>
                <a:lnTo>
                  <a:pt x="1394" y="440"/>
                </a:lnTo>
                <a:lnTo>
                  <a:pt x="1412" y="438"/>
                </a:lnTo>
                <a:lnTo>
                  <a:pt x="1412" y="438"/>
                </a:lnTo>
                <a:lnTo>
                  <a:pt x="1440" y="434"/>
                </a:lnTo>
                <a:lnTo>
                  <a:pt x="1440" y="434"/>
                </a:lnTo>
                <a:lnTo>
                  <a:pt x="1434" y="424"/>
                </a:lnTo>
                <a:lnTo>
                  <a:pt x="1434" y="424"/>
                </a:lnTo>
                <a:lnTo>
                  <a:pt x="1426" y="414"/>
                </a:lnTo>
                <a:lnTo>
                  <a:pt x="1426" y="414"/>
                </a:lnTo>
                <a:close/>
                <a:moveTo>
                  <a:pt x="1570" y="800"/>
                </a:moveTo>
                <a:lnTo>
                  <a:pt x="1570" y="800"/>
                </a:lnTo>
                <a:lnTo>
                  <a:pt x="1544" y="788"/>
                </a:lnTo>
                <a:lnTo>
                  <a:pt x="1544" y="788"/>
                </a:lnTo>
                <a:lnTo>
                  <a:pt x="1528" y="780"/>
                </a:lnTo>
                <a:lnTo>
                  <a:pt x="1528" y="780"/>
                </a:lnTo>
                <a:lnTo>
                  <a:pt x="1520" y="778"/>
                </a:lnTo>
                <a:lnTo>
                  <a:pt x="1520" y="778"/>
                </a:lnTo>
                <a:lnTo>
                  <a:pt x="1520" y="782"/>
                </a:lnTo>
                <a:lnTo>
                  <a:pt x="1520" y="782"/>
                </a:lnTo>
                <a:lnTo>
                  <a:pt x="1520" y="788"/>
                </a:lnTo>
                <a:lnTo>
                  <a:pt x="1520" y="788"/>
                </a:lnTo>
                <a:lnTo>
                  <a:pt x="1522" y="800"/>
                </a:lnTo>
                <a:lnTo>
                  <a:pt x="1522" y="800"/>
                </a:lnTo>
                <a:lnTo>
                  <a:pt x="1546" y="812"/>
                </a:lnTo>
                <a:lnTo>
                  <a:pt x="1546" y="812"/>
                </a:lnTo>
                <a:lnTo>
                  <a:pt x="1564" y="820"/>
                </a:lnTo>
                <a:lnTo>
                  <a:pt x="1564" y="820"/>
                </a:lnTo>
                <a:lnTo>
                  <a:pt x="1572" y="824"/>
                </a:lnTo>
                <a:lnTo>
                  <a:pt x="1572" y="824"/>
                </a:lnTo>
                <a:lnTo>
                  <a:pt x="1572" y="812"/>
                </a:lnTo>
                <a:lnTo>
                  <a:pt x="1572" y="812"/>
                </a:lnTo>
                <a:lnTo>
                  <a:pt x="1570" y="800"/>
                </a:lnTo>
                <a:lnTo>
                  <a:pt x="1570" y="800"/>
                </a:lnTo>
                <a:close/>
                <a:moveTo>
                  <a:pt x="1548" y="1000"/>
                </a:moveTo>
                <a:lnTo>
                  <a:pt x="1548" y="1000"/>
                </a:lnTo>
                <a:lnTo>
                  <a:pt x="1534" y="988"/>
                </a:lnTo>
                <a:lnTo>
                  <a:pt x="1534" y="988"/>
                </a:lnTo>
                <a:lnTo>
                  <a:pt x="1512" y="972"/>
                </a:lnTo>
                <a:lnTo>
                  <a:pt x="1512" y="972"/>
                </a:lnTo>
                <a:lnTo>
                  <a:pt x="1510" y="982"/>
                </a:lnTo>
                <a:lnTo>
                  <a:pt x="1510" y="982"/>
                </a:lnTo>
                <a:lnTo>
                  <a:pt x="1508" y="990"/>
                </a:lnTo>
                <a:lnTo>
                  <a:pt x="1508" y="990"/>
                </a:lnTo>
                <a:lnTo>
                  <a:pt x="1508" y="994"/>
                </a:lnTo>
                <a:lnTo>
                  <a:pt x="1508" y="994"/>
                </a:lnTo>
                <a:lnTo>
                  <a:pt x="1528" y="1013"/>
                </a:lnTo>
                <a:lnTo>
                  <a:pt x="1528" y="1013"/>
                </a:lnTo>
                <a:lnTo>
                  <a:pt x="1550" y="1031"/>
                </a:lnTo>
                <a:lnTo>
                  <a:pt x="1556" y="1006"/>
                </a:lnTo>
                <a:lnTo>
                  <a:pt x="1556" y="1006"/>
                </a:lnTo>
                <a:lnTo>
                  <a:pt x="1548" y="1000"/>
                </a:lnTo>
                <a:lnTo>
                  <a:pt x="1548" y="1000"/>
                </a:lnTo>
                <a:close/>
                <a:moveTo>
                  <a:pt x="1556" y="700"/>
                </a:moveTo>
                <a:lnTo>
                  <a:pt x="1556" y="700"/>
                </a:lnTo>
                <a:lnTo>
                  <a:pt x="1556" y="696"/>
                </a:lnTo>
                <a:lnTo>
                  <a:pt x="1556" y="696"/>
                </a:lnTo>
                <a:lnTo>
                  <a:pt x="1528" y="688"/>
                </a:lnTo>
                <a:lnTo>
                  <a:pt x="1528" y="688"/>
                </a:lnTo>
                <a:lnTo>
                  <a:pt x="1502" y="682"/>
                </a:lnTo>
                <a:lnTo>
                  <a:pt x="1508" y="704"/>
                </a:lnTo>
                <a:lnTo>
                  <a:pt x="1508" y="704"/>
                </a:lnTo>
                <a:lnTo>
                  <a:pt x="1516" y="706"/>
                </a:lnTo>
                <a:lnTo>
                  <a:pt x="1516" y="706"/>
                </a:lnTo>
                <a:lnTo>
                  <a:pt x="1534" y="712"/>
                </a:lnTo>
                <a:lnTo>
                  <a:pt x="1534" y="712"/>
                </a:lnTo>
                <a:lnTo>
                  <a:pt x="1560" y="720"/>
                </a:lnTo>
                <a:lnTo>
                  <a:pt x="1560" y="720"/>
                </a:lnTo>
                <a:lnTo>
                  <a:pt x="1558" y="708"/>
                </a:lnTo>
                <a:lnTo>
                  <a:pt x="1558" y="708"/>
                </a:lnTo>
                <a:lnTo>
                  <a:pt x="1556" y="700"/>
                </a:lnTo>
                <a:lnTo>
                  <a:pt x="1556" y="700"/>
                </a:lnTo>
                <a:close/>
                <a:moveTo>
                  <a:pt x="302" y="382"/>
                </a:moveTo>
                <a:lnTo>
                  <a:pt x="302" y="382"/>
                </a:lnTo>
                <a:lnTo>
                  <a:pt x="296" y="390"/>
                </a:lnTo>
                <a:lnTo>
                  <a:pt x="296" y="390"/>
                </a:lnTo>
                <a:lnTo>
                  <a:pt x="294" y="392"/>
                </a:lnTo>
                <a:lnTo>
                  <a:pt x="294" y="392"/>
                </a:lnTo>
                <a:lnTo>
                  <a:pt x="304" y="418"/>
                </a:lnTo>
                <a:lnTo>
                  <a:pt x="304" y="418"/>
                </a:lnTo>
                <a:lnTo>
                  <a:pt x="316" y="444"/>
                </a:lnTo>
                <a:lnTo>
                  <a:pt x="330" y="426"/>
                </a:lnTo>
                <a:lnTo>
                  <a:pt x="330" y="426"/>
                </a:lnTo>
                <a:lnTo>
                  <a:pt x="326" y="418"/>
                </a:lnTo>
                <a:lnTo>
                  <a:pt x="326" y="418"/>
                </a:lnTo>
                <a:lnTo>
                  <a:pt x="320" y="400"/>
                </a:lnTo>
                <a:lnTo>
                  <a:pt x="320" y="400"/>
                </a:lnTo>
                <a:lnTo>
                  <a:pt x="310" y="374"/>
                </a:lnTo>
                <a:lnTo>
                  <a:pt x="310" y="374"/>
                </a:lnTo>
                <a:lnTo>
                  <a:pt x="302" y="382"/>
                </a:lnTo>
                <a:lnTo>
                  <a:pt x="302" y="382"/>
                </a:lnTo>
                <a:close/>
                <a:moveTo>
                  <a:pt x="1416" y="1355"/>
                </a:moveTo>
                <a:lnTo>
                  <a:pt x="1416" y="1355"/>
                </a:lnTo>
                <a:lnTo>
                  <a:pt x="1412" y="1361"/>
                </a:lnTo>
                <a:lnTo>
                  <a:pt x="1412" y="1361"/>
                </a:lnTo>
                <a:lnTo>
                  <a:pt x="1406" y="1365"/>
                </a:lnTo>
                <a:lnTo>
                  <a:pt x="1406" y="1365"/>
                </a:lnTo>
                <a:lnTo>
                  <a:pt x="1394" y="1377"/>
                </a:lnTo>
                <a:lnTo>
                  <a:pt x="1394" y="1377"/>
                </a:lnTo>
                <a:lnTo>
                  <a:pt x="1374" y="1399"/>
                </a:lnTo>
                <a:lnTo>
                  <a:pt x="1374" y="1399"/>
                </a:lnTo>
                <a:lnTo>
                  <a:pt x="1364" y="1409"/>
                </a:lnTo>
                <a:lnTo>
                  <a:pt x="1368" y="1415"/>
                </a:lnTo>
                <a:lnTo>
                  <a:pt x="1368" y="1415"/>
                </a:lnTo>
                <a:lnTo>
                  <a:pt x="1380" y="1405"/>
                </a:lnTo>
                <a:lnTo>
                  <a:pt x="1380" y="1405"/>
                </a:lnTo>
                <a:lnTo>
                  <a:pt x="1400" y="1383"/>
                </a:lnTo>
                <a:lnTo>
                  <a:pt x="1400" y="1383"/>
                </a:lnTo>
                <a:lnTo>
                  <a:pt x="1412" y="1371"/>
                </a:lnTo>
                <a:lnTo>
                  <a:pt x="1412" y="1371"/>
                </a:lnTo>
                <a:lnTo>
                  <a:pt x="1418" y="1365"/>
                </a:lnTo>
                <a:lnTo>
                  <a:pt x="1418" y="1365"/>
                </a:lnTo>
                <a:lnTo>
                  <a:pt x="1422" y="1361"/>
                </a:lnTo>
                <a:lnTo>
                  <a:pt x="1422" y="1361"/>
                </a:lnTo>
                <a:lnTo>
                  <a:pt x="1432" y="1351"/>
                </a:lnTo>
                <a:lnTo>
                  <a:pt x="1424" y="1345"/>
                </a:lnTo>
                <a:lnTo>
                  <a:pt x="1424" y="1345"/>
                </a:lnTo>
                <a:lnTo>
                  <a:pt x="1416" y="1355"/>
                </a:lnTo>
                <a:lnTo>
                  <a:pt x="1416" y="1355"/>
                </a:lnTo>
                <a:close/>
                <a:moveTo>
                  <a:pt x="116" y="672"/>
                </a:moveTo>
                <a:lnTo>
                  <a:pt x="116" y="672"/>
                </a:lnTo>
                <a:lnTo>
                  <a:pt x="118" y="658"/>
                </a:lnTo>
                <a:lnTo>
                  <a:pt x="118" y="658"/>
                </a:lnTo>
                <a:lnTo>
                  <a:pt x="122" y="642"/>
                </a:lnTo>
                <a:lnTo>
                  <a:pt x="122" y="642"/>
                </a:lnTo>
                <a:lnTo>
                  <a:pt x="128" y="626"/>
                </a:lnTo>
                <a:lnTo>
                  <a:pt x="128" y="626"/>
                </a:lnTo>
                <a:lnTo>
                  <a:pt x="132" y="614"/>
                </a:lnTo>
                <a:lnTo>
                  <a:pt x="132" y="614"/>
                </a:lnTo>
                <a:lnTo>
                  <a:pt x="136" y="600"/>
                </a:lnTo>
                <a:lnTo>
                  <a:pt x="118" y="594"/>
                </a:lnTo>
                <a:lnTo>
                  <a:pt x="118" y="594"/>
                </a:lnTo>
                <a:lnTo>
                  <a:pt x="112" y="606"/>
                </a:lnTo>
                <a:lnTo>
                  <a:pt x="112" y="606"/>
                </a:lnTo>
                <a:lnTo>
                  <a:pt x="108" y="620"/>
                </a:lnTo>
                <a:lnTo>
                  <a:pt x="108" y="620"/>
                </a:lnTo>
                <a:lnTo>
                  <a:pt x="104" y="636"/>
                </a:lnTo>
                <a:lnTo>
                  <a:pt x="104" y="636"/>
                </a:lnTo>
                <a:lnTo>
                  <a:pt x="100" y="652"/>
                </a:lnTo>
                <a:lnTo>
                  <a:pt x="100" y="652"/>
                </a:lnTo>
                <a:lnTo>
                  <a:pt x="96" y="666"/>
                </a:lnTo>
                <a:lnTo>
                  <a:pt x="96" y="666"/>
                </a:lnTo>
                <a:lnTo>
                  <a:pt x="92" y="680"/>
                </a:lnTo>
                <a:lnTo>
                  <a:pt x="112" y="686"/>
                </a:lnTo>
                <a:lnTo>
                  <a:pt x="112" y="686"/>
                </a:lnTo>
                <a:lnTo>
                  <a:pt x="116" y="672"/>
                </a:lnTo>
                <a:lnTo>
                  <a:pt x="116" y="672"/>
                </a:lnTo>
                <a:close/>
                <a:moveTo>
                  <a:pt x="132" y="922"/>
                </a:moveTo>
                <a:lnTo>
                  <a:pt x="132" y="922"/>
                </a:lnTo>
                <a:lnTo>
                  <a:pt x="134" y="926"/>
                </a:lnTo>
                <a:lnTo>
                  <a:pt x="134" y="926"/>
                </a:lnTo>
                <a:lnTo>
                  <a:pt x="160" y="936"/>
                </a:lnTo>
                <a:lnTo>
                  <a:pt x="160" y="936"/>
                </a:lnTo>
                <a:lnTo>
                  <a:pt x="186" y="946"/>
                </a:lnTo>
                <a:lnTo>
                  <a:pt x="182" y="924"/>
                </a:lnTo>
                <a:lnTo>
                  <a:pt x="182" y="924"/>
                </a:lnTo>
                <a:lnTo>
                  <a:pt x="174" y="920"/>
                </a:lnTo>
                <a:lnTo>
                  <a:pt x="174" y="920"/>
                </a:lnTo>
                <a:lnTo>
                  <a:pt x="156" y="914"/>
                </a:lnTo>
                <a:lnTo>
                  <a:pt x="156" y="914"/>
                </a:lnTo>
                <a:lnTo>
                  <a:pt x="132" y="902"/>
                </a:lnTo>
                <a:lnTo>
                  <a:pt x="132" y="902"/>
                </a:lnTo>
                <a:lnTo>
                  <a:pt x="132" y="914"/>
                </a:lnTo>
                <a:lnTo>
                  <a:pt x="132" y="914"/>
                </a:lnTo>
                <a:lnTo>
                  <a:pt x="132" y="922"/>
                </a:lnTo>
                <a:lnTo>
                  <a:pt x="132" y="922"/>
                </a:lnTo>
                <a:close/>
                <a:moveTo>
                  <a:pt x="140" y="776"/>
                </a:moveTo>
                <a:lnTo>
                  <a:pt x="140" y="776"/>
                </a:lnTo>
                <a:lnTo>
                  <a:pt x="156" y="786"/>
                </a:lnTo>
                <a:lnTo>
                  <a:pt x="156" y="786"/>
                </a:lnTo>
                <a:lnTo>
                  <a:pt x="180" y="802"/>
                </a:lnTo>
                <a:lnTo>
                  <a:pt x="180" y="802"/>
                </a:lnTo>
                <a:lnTo>
                  <a:pt x="182" y="790"/>
                </a:lnTo>
                <a:lnTo>
                  <a:pt x="182" y="790"/>
                </a:lnTo>
                <a:lnTo>
                  <a:pt x="182" y="782"/>
                </a:lnTo>
                <a:lnTo>
                  <a:pt x="182" y="782"/>
                </a:lnTo>
                <a:lnTo>
                  <a:pt x="182" y="778"/>
                </a:lnTo>
                <a:lnTo>
                  <a:pt x="182" y="778"/>
                </a:lnTo>
                <a:lnTo>
                  <a:pt x="160" y="764"/>
                </a:lnTo>
                <a:lnTo>
                  <a:pt x="160" y="764"/>
                </a:lnTo>
                <a:lnTo>
                  <a:pt x="136" y="746"/>
                </a:lnTo>
                <a:lnTo>
                  <a:pt x="134" y="772"/>
                </a:lnTo>
                <a:lnTo>
                  <a:pt x="134" y="772"/>
                </a:lnTo>
                <a:lnTo>
                  <a:pt x="140" y="776"/>
                </a:lnTo>
                <a:lnTo>
                  <a:pt x="140" y="776"/>
                </a:lnTo>
                <a:close/>
                <a:moveTo>
                  <a:pt x="94" y="822"/>
                </a:moveTo>
                <a:lnTo>
                  <a:pt x="94" y="822"/>
                </a:lnTo>
                <a:lnTo>
                  <a:pt x="96" y="806"/>
                </a:lnTo>
                <a:lnTo>
                  <a:pt x="96" y="806"/>
                </a:lnTo>
                <a:lnTo>
                  <a:pt x="98" y="776"/>
                </a:lnTo>
                <a:lnTo>
                  <a:pt x="98" y="776"/>
                </a:lnTo>
                <a:lnTo>
                  <a:pt x="98" y="766"/>
                </a:lnTo>
                <a:lnTo>
                  <a:pt x="98" y="766"/>
                </a:lnTo>
                <a:lnTo>
                  <a:pt x="100" y="762"/>
                </a:lnTo>
                <a:lnTo>
                  <a:pt x="78" y="760"/>
                </a:lnTo>
                <a:lnTo>
                  <a:pt x="78" y="760"/>
                </a:lnTo>
                <a:lnTo>
                  <a:pt x="78" y="764"/>
                </a:lnTo>
                <a:lnTo>
                  <a:pt x="78" y="764"/>
                </a:lnTo>
                <a:lnTo>
                  <a:pt x="76" y="774"/>
                </a:lnTo>
                <a:lnTo>
                  <a:pt x="76" y="774"/>
                </a:lnTo>
                <a:lnTo>
                  <a:pt x="74" y="804"/>
                </a:lnTo>
                <a:lnTo>
                  <a:pt x="74" y="804"/>
                </a:lnTo>
                <a:lnTo>
                  <a:pt x="74" y="822"/>
                </a:lnTo>
                <a:lnTo>
                  <a:pt x="74" y="822"/>
                </a:lnTo>
                <a:lnTo>
                  <a:pt x="72" y="836"/>
                </a:lnTo>
                <a:lnTo>
                  <a:pt x="72" y="836"/>
                </a:lnTo>
                <a:lnTo>
                  <a:pt x="72" y="850"/>
                </a:lnTo>
                <a:lnTo>
                  <a:pt x="86" y="850"/>
                </a:lnTo>
                <a:lnTo>
                  <a:pt x="86" y="850"/>
                </a:lnTo>
                <a:lnTo>
                  <a:pt x="88" y="864"/>
                </a:lnTo>
                <a:lnTo>
                  <a:pt x="88" y="864"/>
                </a:lnTo>
                <a:lnTo>
                  <a:pt x="88" y="878"/>
                </a:lnTo>
                <a:lnTo>
                  <a:pt x="88" y="878"/>
                </a:lnTo>
                <a:lnTo>
                  <a:pt x="88" y="894"/>
                </a:lnTo>
                <a:lnTo>
                  <a:pt x="88" y="894"/>
                </a:lnTo>
                <a:lnTo>
                  <a:pt x="90" y="926"/>
                </a:lnTo>
                <a:lnTo>
                  <a:pt x="90" y="926"/>
                </a:lnTo>
                <a:lnTo>
                  <a:pt x="92" y="936"/>
                </a:lnTo>
                <a:lnTo>
                  <a:pt x="92" y="936"/>
                </a:lnTo>
                <a:lnTo>
                  <a:pt x="92" y="940"/>
                </a:lnTo>
                <a:lnTo>
                  <a:pt x="100" y="938"/>
                </a:lnTo>
                <a:lnTo>
                  <a:pt x="100" y="938"/>
                </a:lnTo>
                <a:lnTo>
                  <a:pt x="98" y="934"/>
                </a:lnTo>
                <a:lnTo>
                  <a:pt x="98" y="934"/>
                </a:lnTo>
                <a:lnTo>
                  <a:pt x="98" y="924"/>
                </a:lnTo>
                <a:lnTo>
                  <a:pt x="98" y="924"/>
                </a:lnTo>
                <a:lnTo>
                  <a:pt x="96" y="894"/>
                </a:lnTo>
                <a:lnTo>
                  <a:pt x="96" y="894"/>
                </a:lnTo>
                <a:lnTo>
                  <a:pt x="94" y="878"/>
                </a:lnTo>
                <a:lnTo>
                  <a:pt x="94" y="878"/>
                </a:lnTo>
                <a:lnTo>
                  <a:pt x="94" y="864"/>
                </a:lnTo>
                <a:lnTo>
                  <a:pt x="94" y="864"/>
                </a:lnTo>
                <a:lnTo>
                  <a:pt x="94" y="850"/>
                </a:lnTo>
                <a:lnTo>
                  <a:pt x="94" y="850"/>
                </a:lnTo>
                <a:lnTo>
                  <a:pt x="94" y="836"/>
                </a:lnTo>
                <a:lnTo>
                  <a:pt x="94" y="836"/>
                </a:lnTo>
                <a:lnTo>
                  <a:pt x="94" y="822"/>
                </a:lnTo>
                <a:lnTo>
                  <a:pt x="94" y="822"/>
                </a:lnTo>
                <a:close/>
                <a:moveTo>
                  <a:pt x="200" y="1239"/>
                </a:moveTo>
                <a:lnTo>
                  <a:pt x="200" y="1239"/>
                </a:lnTo>
                <a:lnTo>
                  <a:pt x="186" y="1213"/>
                </a:lnTo>
                <a:lnTo>
                  <a:pt x="186" y="1213"/>
                </a:lnTo>
                <a:lnTo>
                  <a:pt x="172" y="1185"/>
                </a:lnTo>
                <a:lnTo>
                  <a:pt x="172" y="1185"/>
                </a:lnTo>
                <a:lnTo>
                  <a:pt x="168" y="1177"/>
                </a:lnTo>
                <a:lnTo>
                  <a:pt x="168" y="1177"/>
                </a:lnTo>
                <a:lnTo>
                  <a:pt x="166" y="1173"/>
                </a:lnTo>
                <a:lnTo>
                  <a:pt x="156" y="1177"/>
                </a:lnTo>
                <a:lnTo>
                  <a:pt x="156" y="1177"/>
                </a:lnTo>
                <a:lnTo>
                  <a:pt x="158" y="1181"/>
                </a:lnTo>
                <a:lnTo>
                  <a:pt x="158" y="1181"/>
                </a:lnTo>
                <a:lnTo>
                  <a:pt x="162" y="1191"/>
                </a:lnTo>
                <a:lnTo>
                  <a:pt x="162" y="1191"/>
                </a:lnTo>
                <a:lnTo>
                  <a:pt x="176" y="1217"/>
                </a:lnTo>
                <a:lnTo>
                  <a:pt x="176" y="1217"/>
                </a:lnTo>
                <a:lnTo>
                  <a:pt x="192" y="1245"/>
                </a:lnTo>
                <a:lnTo>
                  <a:pt x="192" y="1245"/>
                </a:lnTo>
                <a:lnTo>
                  <a:pt x="198" y="1253"/>
                </a:lnTo>
                <a:lnTo>
                  <a:pt x="198" y="1253"/>
                </a:lnTo>
                <a:lnTo>
                  <a:pt x="200" y="1257"/>
                </a:lnTo>
                <a:lnTo>
                  <a:pt x="208" y="1251"/>
                </a:lnTo>
                <a:lnTo>
                  <a:pt x="208" y="1251"/>
                </a:lnTo>
                <a:lnTo>
                  <a:pt x="206" y="1247"/>
                </a:lnTo>
                <a:lnTo>
                  <a:pt x="206" y="1247"/>
                </a:lnTo>
                <a:lnTo>
                  <a:pt x="200" y="1239"/>
                </a:lnTo>
                <a:lnTo>
                  <a:pt x="200" y="1239"/>
                </a:lnTo>
                <a:close/>
                <a:moveTo>
                  <a:pt x="180" y="1037"/>
                </a:moveTo>
                <a:lnTo>
                  <a:pt x="180" y="1037"/>
                </a:lnTo>
                <a:lnTo>
                  <a:pt x="206" y="1043"/>
                </a:lnTo>
                <a:lnTo>
                  <a:pt x="200" y="1021"/>
                </a:lnTo>
                <a:lnTo>
                  <a:pt x="200" y="1021"/>
                </a:lnTo>
                <a:lnTo>
                  <a:pt x="192" y="1019"/>
                </a:lnTo>
                <a:lnTo>
                  <a:pt x="192" y="1019"/>
                </a:lnTo>
                <a:lnTo>
                  <a:pt x="174" y="1013"/>
                </a:lnTo>
                <a:lnTo>
                  <a:pt x="174" y="1013"/>
                </a:lnTo>
                <a:lnTo>
                  <a:pt x="146" y="1006"/>
                </a:lnTo>
                <a:lnTo>
                  <a:pt x="152" y="1031"/>
                </a:lnTo>
                <a:lnTo>
                  <a:pt x="152" y="1031"/>
                </a:lnTo>
                <a:lnTo>
                  <a:pt x="160" y="1033"/>
                </a:lnTo>
                <a:lnTo>
                  <a:pt x="160" y="1033"/>
                </a:lnTo>
                <a:lnTo>
                  <a:pt x="180" y="1037"/>
                </a:lnTo>
                <a:lnTo>
                  <a:pt x="180" y="1037"/>
                </a:lnTo>
                <a:close/>
                <a:moveTo>
                  <a:pt x="186" y="992"/>
                </a:moveTo>
                <a:lnTo>
                  <a:pt x="186" y="992"/>
                </a:lnTo>
                <a:lnTo>
                  <a:pt x="194" y="994"/>
                </a:lnTo>
                <a:lnTo>
                  <a:pt x="194" y="994"/>
                </a:lnTo>
                <a:lnTo>
                  <a:pt x="194" y="990"/>
                </a:lnTo>
                <a:lnTo>
                  <a:pt x="194" y="990"/>
                </a:lnTo>
                <a:lnTo>
                  <a:pt x="192" y="982"/>
                </a:lnTo>
                <a:lnTo>
                  <a:pt x="192" y="982"/>
                </a:lnTo>
                <a:lnTo>
                  <a:pt x="190" y="972"/>
                </a:lnTo>
                <a:lnTo>
                  <a:pt x="190" y="972"/>
                </a:lnTo>
                <a:lnTo>
                  <a:pt x="164" y="964"/>
                </a:lnTo>
                <a:lnTo>
                  <a:pt x="164" y="964"/>
                </a:lnTo>
                <a:lnTo>
                  <a:pt x="136" y="954"/>
                </a:lnTo>
                <a:lnTo>
                  <a:pt x="136" y="954"/>
                </a:lnTo>
                <a:lnTo>
                  <a:pt x="138" y="966"/>
                </a:lnTo>
                <a:lnTo>
                  <a:pt x="138" y="966"/>
                </a:lnTo>
                <a:lnTo>
                  <a:pt x="140" y="978"/>
                </a:lnTo>
                <a:lnTo>
                  <a:pt x="140" y="978"/>
                </a:lnTo>
                <a:lnTo>
                  <a:pt x="168" y="986"/>
                </a:lnTo>
                <a:lnTo>
                  <a:pt x="168" y="986"/>
                </a:lnTo>
                <a:lnTo>
                  <a:pt x="186" y="992"/>
                </a:lnTo>
                <a:lnTo>
                  <a:pt x="186" y="992"/>
                </a:lnTo>
                <a:close/>
                <a:moveTo>
                  <a:pt x="128" y="1075"/>
                </a:moveTo>
                <a:lnTo>
                  <a:pt x="128" y="1075"/>
                </a:lnTo>
                <a:lnTo>
                  <a:pt x="122" y="1059"/>
                </a:lnTo>
                <a:lnTo>
                  <a:pt x="122" y="1059"/>
                </a:lnTo>
                <a:lnTo>
                  <a:pt x="118" y="1043"/>
                </a:lnTo>
                <a:lnTo>
                  <a:pt x="118" y="1043"/>
                </a:lnTo>
                <a:lnTo>
                  <a:pt x="116" y="1029"/>
                </a:lnTo>
                <a:lnTo>
                  <a:pt x="116" y="1029"/>
                </a:lnTo>
                <a:lnTo>
                  <a:pt x="112" y="1017"/>
                </a:lnTo>
                <a:lnTo>
                  <a:pt x="104" y="1017"/>
                </a:lnTo>
                <a:lnTo>
                  <a:pt x="104" y="1017"/>
                </a:lnTo>
                <a:lnTo>
                  <a:pt x="106" y="1031"/>
                </a:lnTo>
                <a:lnTo>
                  <a:pt x="106" y="1031"/>
                </a:lnTo>
                <a:lnTo>
                  <a:pt x="110" y="1045"/>
                </a:lnTo>
                <a:lnTo>
                  <a:pt x="110" y="1045"/>
                </a:lnTo>
                <a:lnTo>
                  <a:pt x="114" y="1061"/>
                </a:lnTo>
                <a:lnTo>
                  <a:pt x="114" y="1061"/>
                </a:lnTo>
                <a:lnTo>
                  <a:pt x="120" y="1077"/>
                </a:lnTo>
                <a:lnTo>
                  <a:pt x="120" y="1077"/>
                </a:lnTo>
                <a:lnTo>
                  <a:pt x="124" y="1091"/>
                </a:lnTo>
                <a:lnTo>
                  <a:pt x="124" y="1091"/>
                </a:lnTo>
                <a:lnTo>
                  <a:pt x="128" y="1105"/>
                </a:lnTo>
                <a:lnTo>
                  <a:pt x="136" y="1101"/>
                </a:lnTo>
                <a:lnTo>
                  <a:pt x="136" y="1101"/>
                </a:lnTo>
                <a:lnTo>
                  <a:pt x="132" y="1089"/>
                </a:lnTo>
                <a:lnTo>
                  <a:pt x="132" y="1089"/>
                </a:lnTo>
                <a:lnTo>
                  <a:pt x="128" y="1075"/>
                </a:lnTo>
                <a:lnTo>
                  <a:pt x="128" y="1075"/>
                </a:lnTo>
                <a:close/>
                <a:moveTo>
                  <a:pt x="262" y="524"/>
                </a:moveTo>
                <a:lnTo>
                  <a:pt x="274" y="504"/>
                </a:lnTo>
                <a:lnTo>
                  <a:pt x="274" y="504"/>
                </a:lnTo>
                <a:lnTo>
                  <a:pt x="270" y="498"/>
                </a:lnTo>
                <a:lnTo>
                  <a:pt x="270" y="498"/>
                </a:lnTo>
                <a:lnTo>
                  <a:pt x="260" y="480"/>
                </a:lnTo>
                <a:lnTo>
                  <a:pt x="260" y="480"/>
                </a:lnTo>
                <a:lnTo>
                  <a:pt x="246" y="456"/>
                </a:lnTo>
                <a:lnTo>
                  <a:pt x="246" y="456"/>
                </a:lnTo>
                <a:lnTo>
                  <a:pt x="240" y="466"/>
                </a:lnTo>
                <a:lnTo>
                  <a:pt x="240" y="466"/>
                </a:lnTo>
                <a:lnTo>
                  <a:pt x="234" y="474"/>
                </a:lnTo>
                <a:lnTo>
                  <a:pt x="234" y="474"/>
                </a:lnTo>
                <a:lnTo>
                  <a:pt x="232" y="478"/>
                </a:lnTo>
                <a:lnTo>
                  <a:pt x="232" y="478"/>
                </a:lnTo>
                <a:lnTo>
                  <a:pt x="248" y="502"/>
                </a:lnTo>
                <a:lnTo>
                  <a:pt x="248" y="502"/>
                </a:lnTo>
                <a:lnTo>
                  <a:pt x="262" y="524"/>
                </a:lnTo>
                <a:lnTo>
                  <a:pt x="262" y="524"/>
                </a:lnTo>
                <a:close/>
                <a:moveTo>
                  <a:pt x="178" y="850"/>
                </a:moveTo>
                <a:lnTo>
                  <a:pt x="180" y="828"/>
                </a:lnTo>
                <a:lnTo>
                  <a:pt x="180" y="828"/>
                </a:lnTo>
                <a:lnTo>
                  <a:pt x="154" y="814"/>
                </a:lnTo>
                <a:lnTo>
                  <a:pt x="154" y="814"/>
                </a:lnTo>
                <a:lnTo>
                  <a:pt x="132" y="798"/>
                </a:lnTo>
                <a:lnTo>
                  <a:pt x="132" y="798"/>
                </a:lnTo>
                <a:lnTo>
                  <a:pt x="130" y="810"/>
                </a:lnTo>
                <a:lnTo>
                  <a:pt x="130" y="810"/>
                </a:lnTo>
                <a:lnTo>
                  <a:pt x="130" y="820"/>
                </a:lnTo>
                <a:lnTo>
                  <a:pt x="130" y="820"/>
                </a:lnTo>
                <a:lnTo>
                  <a:pt x="130" y="824"/>
                </a:lnTo>
                <a:lnTo>
                  <a:pt x="130" y="824"/>
                </a:lnTo>
                <a:lnTo>
                  <a:pt x="154" y="838"/>
                </a:lnTo>
                <a:lnTo>
                  <a:pt x="154" y="838"/>
                </a:lnTo>
                <a:lnTo>
                  <a:pt x="178" y="850"/>
                </a:lnTo>
                <a:lnTo>
                  <a:pt x="178" y="850"/>
                </a:lnTo>
                <a:close/>
                <a:moveTo>
                  <a:pt x="262" y="376"/>
                </a:moveTo>
                <a:lnTo>
                  <a:pt x="262" y="376"/>
                </a:lnTo>
                <a:lnTo>
                  <a:pt x="280" y="352"/>
                </a:lnTo>
                <a:lnTo>
                  <a:pt x="280" y="352"/>
                </a:lnTo>
                <a:lnTo>
                  <a:pt x="292" y="340"/>
                </a:lnTo>
                <a:lnTo>
                  <a:pt x="292" y="340"/>
                </a:lnTo>
                <a:lnTo>
                  <a:pt x="302" y="330"/>
                </a:lnTo>
                <a:lnTo>
                  <a:pt x="302" y="330"/>
                </a:lnTo>
                <a:lnTo>
                  <a:pt x="310" y="320"/>
                </a:lnTo>
                <a:lnTo>
                  <a:pt x="298" y="308"/>
                </a:lnTo>
                <a:lnTo>
                  <a:pt x="298" y="308"/>
                </a:lnTo>
                <a:lnTo>
                  <a:pt x="290" y="318"/>
                </a:lnTo>
                <a:lnTo>
                  <a:pt x="290" y="318"/>
                </a:lnTo>
                <a:lnTo>
                  <a:pt x="280" y="328"/>
                </a:lnTo>
                <a:lnTo>
                  <a:pt x="280" y="328"/>
                </a:lnTo>
                <a:lnTo>
                  <a:pt x="268" y="342"/>
                </a:lnTo>
                <a:lnTo>
                  <a:pt x="268" y="342"/>
                </a:lnTo>
                <a:lnTo>
                  <a:pt x="248" y="366"/>
                </a:lnTo>
                <a:lnTo>
                  <a:pt x="248" y="366"/>
                </a:lnTo>
                <a:lnTo>
                  <a:pt x="240" y="376"/>
                </a:lnTo>
                <a:lnTo>
                  <a:pt x="252" y="386"/>
                </a:lnTo>
                <a:lnTo>
                  <a:pt x="252" y="386"/>
                </a:lnTo>
                <a:lnTo>
                  <a:pt x="262" y="376"/>
                </a:lnTo>
                <a:lnTo>
                  <a:pt x="262" y="376"/>
                </a:lnTo>
                <a:close/>
                <a:moveTo>
                  <a:pt x="224" y="546"/>
                </a:moveTo>
                <a:lnTo>
                  <a:pt x="224" y="546"/>
                </a:lnTo>
                <a:lnTo>
                  <a:pt x="236" y="560"/>
                </a:lnTo>
                <a:lnTo>
                  <a:pt x="236" y="560"/>
                </a:lnTo>
                <a:lnTo>
                  <a:pt x="240" y="568"/>
                </a:lnTo>
                <a:lnTo>
                  <a:pt x="240" y="568"/>
                </a:lnTo>
                <a:lnTo>
                  <a:pt x="246" y="558"/>
                </a:lnTo>
                <a:lnTo>
                  <a:pt x="246" y="558"/>
                </a:lnTo>
                <a:lnTo>
                  <a:pt x="250" y="548"/>
                </a:lnTo>
                <a:lnTo>
                  <a:pt x="250" y="548"/>
                </a:lnTo>
                <a:lnTo>
                  <a:pt x="234" y="524"/>
                </a:lnTo>
                <a:lnTo>
                  <a:pt x="234" y="524"/>
                </a:lnTo>
                <a:lnTo>
                  <a:pt x="220" y="500"/>
                </a:lnTo>
                <a:lnTo>
                  <a:pt x="220" y="500"/>
                </a:lnTo>
                <a:lnTo>
                  <a:pt x="214" y="512"/>
                </a:lnTo>
                <a:lnTo>
                  <a:pt x="214" y="512"/>
                </a:lnTo>
                <a:lnTo>
                  <a:pt x="208" y="522"/>
                </a:lnTo>
                <a:lnTo>
                  <a:pt x="208" y="522"/>
                </a:lnTo>
                <a:lnTo>
                  <a:pt x="224" y="546"/>
                </a:lnTo>
                <a:lnTo>
                  <a:pt x="224" y="546"/>
                </a:lnTo>
                <a:close/>
                <a:moveTo>
                  <a:pt x="900" y="1607"/>
                </a:moveTo>
                <a:lnTo>
                  <a:pt x="900" y="1607"/>
                </a:lnTo>
                <a:lnTo>
                  <a:pt x="886" y="1607"/>
                </a:lnTo>
                <a:lnTo>
                  <a:pt x="886" y="1607"/>
                </a:lnTo>
                <a:lnTo>
                  <a:pt x="870" y="1607"/>
                </a:lnTo>
                <a:lnTo>
                  <a:pt x="870" y="1607"/>
                </a:lnTo>
                <a:lnTo>
                  <a:pt x="854" y="1607"/>
                </a:lnTo>
                <a:lnTo>
                  <a:pt x="854" y="1607"/>
                </a:lnTo>
                <a:lnTo>
                  <a:pt x="840" y="1607"/>
                </a:lnTo>
                <a:lnTo>
                  <a:pt x="840" y="1607"/>
                </a:lnTo>
                <a:lnTo>
                  <a:pt x="826" y="1607"/>
                </a:lnTo>
                <a:lnTo>
                  <a:pt x="826" y="1625"/>
                </a:lnTo>
                <a:lnTo>
                  <a:pt x="826" y="1625"/>
                </a:lnTo>
                <a:lnTo>
                  <a:pt x="840" y="1627"/>
                </a:lnTo>
                <a:lnTo>
                  <a:pt x="840" y="1627"/>
                </a:lnTo>
                <a:lnTo>
                  <a:pt x="854" y="1627"/>
                </a:lnTo>
                <a:lnTo>
                  <a:pt x="854" y="1627"/>
                </a:lnTo>
                <a:lnTo>
                  <a:pt x="870" y="1625"/>
                </a:lnTo>
                <a:lnTo>
                  <a:pt x="870" y="1625"/>
                </a:lnTo>
                <a:lnTo>
                  <a:pt x="888" y="1625"/>
                </a:lnTo>
                <a:lnTo>
                  <a:pt x="888" y="1625"/>
                </a:lnTo>
                <a:lnTo>
                  <a:pt x="902" y="1625"/>
                </a:lnTo>
                <a:lnTo>
                  <a:pt x="902" y="1625"/>
                </a:lnTo>
                <a:lnTo>
                  <a:pt x="916" y="1623"/>
                </a:lnTo>
                <a:lnTo>
                  <a:pt x="914" y="1605"/>
                </a:lnTo>
                <a:lnTo>
                  <a:pt x="914" y="1605"/>
                </a:lnTo>
                <a:lnTo>
                  <a:pt x="900" y="1607"/>
                </a:lnTo>
                <a:lnTo>
                  <a:pt x="900" y="1607"/>
                </a:lnTo>
                <a:close/>
                <a:moveTo>
                  <a:pt x="186" y="754"/>
                </a:moveTo>
                <a:lnTo>
                  <a:pt x="186" y="754"/>
                </a:lnTo>
                <a:lnTo>
                  <a:pt x="188" y="742"/>
                </a:lnTo>
                <a:lnTo>
                  <a:pt x="188" y="742"/>
                </a:lnTo>
                <a:lnTo>
                  <a:pt x="190" y="730"/>
                </a:lnTo>
                <a:lnTo>
                  <a:pt x="190" y="730"/>
                </a:lnTo>
                <a:lnTo>
                  <a:pt x="168" y="714"/>
                </a:lnTo>
                <a:lnTo>
                  <a:pt x="168" y="714"/>
                </a:lnTo>
                <a:lnTo>
                  <a:pt x="152" y="702"/>
                </a:lnTo>
                <a:lnTo>
                  <a:pt x="152" y="702"/>
                </a:lnTo>
                <a:lnTo>
                  <a:pt x="146" y="696"/>
                </a:lnTo>
                <a:lnTo>
                  <a:pt x="146" y="696"/>
                </a:lnTo>
                <a:lnTo>
                  <a:pt x="146" y="700"/>
                </a:lnTo>
                <a:lnTo>
                  <a:pt x="146" y="700"/>
                </a:lnTo>
                <a:lnTo>
                  <a:pt x="144" y="708"/>
                </a:lnTo>
                <a:lnTo>
                  <a:pt x="144" y="708"/>
                </a:lnTo>
                <a:lnTo>
                  <a:pt x="142" y="720"/>
                </a:lnTo>
                <a:lnTo>
                  <a:pt x="142" y="720"/>
                </a:lnTo>
                <a:lnTo>
                  <a:pt x="164" y="736"/>
                </a:lnTo>
                <a:lnTo>
                  <a:pt x="164" y="736"/>
                </a:lnTo>
                <a:lnTo>
                  <a:pt x="186" y="754"/>
                </a:lnTo>
                <a:lnTo>
                  <a:pt x="186" y="754"/>
                </a:lnTo>
                <a:close/>
                <a:moveTo>
                  <a:pt x="168" y="524"/>
                </a:moveTo>
                <a:lnTo>
                  <a:pt x="168" y="524"/>
                </a:lnTo>
                <a:lnTo>
                  <a:pt x="172" y="516"/>
                </a:lnTo>
                <a:lnTo>
                  <a:pt x="172" y="516"/>
                </a:lnTo>
                <a:lnTo>
                  <a:pt x="186" y="488"/>
                </a:lnTo>
                <a:lnTo>
                  <a:pt x="186" y="488"/>
                </a:lnTo>
                <a:lnTo>
                  <a:pt x="200" y="462"/>
                </a:lnTo>
                <a:lnTo>
                  <a:pt x="200" y="462"/>
                </a:lnTo>
                <a:lnTo>
                  <a:pt x="206" y="454"/>
                </a:lnTo>
                <a:lnTo>
                  <a:pt x="206" y="454"/>
                </a:lnTo>
                <a:lnTo>
                  <a:pt x="208" y="450"/>
                </a:lnTo>
                <a:lnTo>
                  <a:pt x="192" y="440"/>
                </a:lnTo>
                <a:lnTo>
                  <a:pt x="192" y="440"/>
                </a:lnTo>
                <a:lnTo>
                  <a:pt x="190" y="444"/>
                </a:lnTo>
                <a:lnTo>
                  <a:pt x="190" y="444"/>
                </a:lnTo>
                <a:lnTo>
                  <a:pt x="186" y="452"/>
                </a:lnTo>
                <a:lnTo>
                  <a:pt x="186" y="452"/>
                </a:lnTo>
                <a:lnTo>
                  <a:pt x="170" y="480"/>
                </a:lnTo>
                <a:lnTo>
                  <a:pt x="170" y="480"/>
                </a:lnTo>
                <a:lnTo>
                  <a:pt x="156" y="508"/>
                </a:lnTo>
                <a:lnTo>
                  <a:pt x="156" y="508"/>
                </a:lnTo>
                <a:lnTo>
                  <a:pt x="150" y="516"/>
                </a:lnTo>
                <a:lnTo>
                  <a:pt x="150" y="516"/>
                </a:lnTo>
                <a:lnTo>
                  <a:pt x="150" y="520"/>
                </a:lnTo>
                <a:lnTo>
                  <a:pt x="166" y="528"/>
                </a:lnTo>
                <a:lnTo>
                  <a:pt x="166" y="528"/>
                </a:lnTo>
                <a:lnTo>
                  <a:pt x="168" y="524"/>
                </a:lnTo>
                <a:lnTo>
                  <a:pt x="168" y="524"/>
                </a:lnTo>
                <a:close/>
                <a:moveTo>
                  <a:pt x="130" y="874"/>
                </a:moveTo>
                <a:lnTo>
                  <a:pt x="130" y="874"/>
                </a:lnTo>
                <a:lnTo>
                  <a:pt x="154" y="886"/>
                </a:lnTo>
                <a:lnTo>
                  <a:pt x="154" y="886"/>
                </a:lnTo>
                <a:lnTo>
                  <a:pt x="180" y="898"/>
                </a:lnTo>
                <a:lnTo>
                  <a:pt x="180" y="898"/>
                </a:lnTo>
                <a:lnTo>
                  <a:pt x="180" y="886"/>
                </a:lnTo>
                <a:lnTo>
                  <a:pt x="180" y="886"/>
                </a:lnTo>
                <a:lnTo>
                  <a:pt x="180" y="878"/>
                </a:lnTo>
                <a:lnTo>
                  <a:pt x="180" y="878"/>
                </a:lnTo>
                <a:lnTo>
                  <a:pt x="180" y="876"/>
                </a:lnTo>
                <a:lnTo>
                  <a:pt x="180" y="876"/>
                </a:lnTo>
                <a:lnTo>
                  <a:pt x="154" y="864"/>
                </a:lnTo>
                <a:lnTo>
                  <a:pt x="154" y="864"/>
                </a:lnTo>
                <a:lnTo>
                  <a:pt x="130" y="850"/>
                </a:lnTo>
                <a:lnTo>
                  <a:pt x="130" y="874"/>
                </a:lnTo>
                <a:close/>
                <a:moveTo>
                  <a:pt x="546" y="1545"/>
                </a:moveTo>
                <a:lnTo>
                  <a:pt x="546" y="1545"/>
                </a:lnTo>
                <a:lnTo>
                  <a:pt x="518" y="1531"/>
                </a:lnTo>
                <a:lnTo>
                  <a:pt x="518" y="1531"/>
                </a:lnTo>
                <a:lnTo>
                  <a:pt x="506" y="1525"/>
                </a:lnTo>
                <a:lnTo>
                  <a:pt x="500" y="1539"/>
                </a:lnTo>
                <a:lnTo>
                  <a:pt x="500" y="1539"/>
                </a:lnTo>
                <a:lnTo>
                  <a:pt x="512" y="1545"/>
                </a:lnTo>
                <a:lnTo>
                  <a:pt x="512" y="1545"/>
                </a:lnTo>
                <a:lnTo>
                  <a:pt x="540" y="1559"/>
                </a:lnTo>
                <a:lnTo>
                  <a:pt x="540" y="1559"/>
                </a:lnTo>
                <a:lnTo>
                  <a:pt x="570" y="1569"/>
                </a:lnTo>
                <a:lnTo>
                  <a:pt x="570" y="1569"/>
                </a:lnTo>
                <a:lnTo>
                  <a:pt x="582" y="1575"/>
                </a:lnTo>
                <a:lnTo>
                  <a:pt x="588" y="1561"/>
                </a:lnTo>
                <a:lnTo>
                  <a:pt x="588" y="1561"/>
                </a:lnTo>
                <a:lnTo>
                  <a:pt x="574" y="1555"/>
                </a:lnTo>
                <a:lnTo>
                  <a:pt x="574" y="1555"/>
                </a:lnTo>
                <a:lnTo>
                  <a:pt x="546" y="1545"/>
                </a:lnTo>
                <a:lnTo>
                  <a:pt x="546" y="1545"/>
                </a:lnTo>
                <a:close/>
                <a:moveTo>
                  <a:pt x="704" y="1593"/>
                </a:moveTo>
                <a:lnTo>
                  <a:pt x="704" y="1593"/>
                </a:lnTo>
                <a:lnTo>
                  <a:pt x="688" y="1591"/>
                </a:lnTo>
                <a:lnTo>
                  <a:pt x="688" y="1591"/>
                </a:lnTo>
                <a:lnTo>
                  <a:pt x="676" y="1587"/>
                </a:lnTo>
                <a:lnTo>
                  <a:pt x="676" y="1587"/>
                </a:lnTo>
                <a:lnTo>
                  <a:pt x="662" y="1585"/>
                </a:lnTo>
                <a:lnTo>
                  <a:pt x="658" y="1601"/>
                </a:lnTo>
                <a:lnTo>
                  <a:pt x="658" y="1601"/>
                </a:lnTo>
                <a:lnTo>
                  <a:pt x="672" y="1603"/>
                </a:lnTo>
                <a:lnTo>
                  <a:pt x="672" y="1603"/>
                </a:lnTo>
                <a:lnTo>
                  <a:pt x="686" y="1607"/>
                </a:lnTo>
                <a:lnTo>
                  <a:pt x="686" y="1607"/>
                </a:lnTo>
                <a:lnTo>
                  <a:pt x="702" y="1611"/>
                </a:lnTo>
                <a:lnTo>
                  <a:pt x="702" y="1611"/>
                </a:lnTo>
                <a:lnTo>
                  <a:pt x="732" y="1615"/>
                </a:lnTo>
                <a:lnTo>
                  <a:pt x="732" y="1615"/>
                </a:lnTo>
                <a:lnTo>
                  <a:pt x="746" y="1617"/>
                </a:lnTo>
                <a:lnTo>
                  <a:pt x="748" y="1601"/>
                </a:lnTo>
                <a:lnTo>
                  <a:pt x="748" y="1601"/>
                </a:lnTo>
                <a:lnTo>
                  <a:pt x="734" y="1599"/>
                </a:lnTo>
                <a:lnTo>
                  <a:pt x="734" y="1599"/>
                </a:lnTo>
                <a:lnTo>
                  <a:pt x="704" y="1593"/>
                </a:lnTo>
                <a:lnTo>
                  <a:pt x="704" y="1593"/>
                </a:lnTo>
                <a:close/>
                <a:moveTo>
                  <a:pt x="624" y="1485"/>
                </a:moveTo>
                <a:lnTo>
                  <a:pt x="624" y="1485"/>
                </a:lnTo>
                <a:lnTo>
                  <a:pt x="614" y="1481"/>
                </a:lnTo>
                <a:lnTo>
                  <a:pt x="614" y="1481"/>
                </a:lnTo>
                <a:lnTo>
                  <a:pt x="604" y="1477"/>
                </a:lnTo>
                <a:lnTo>
                  <a:pt x="604" y="1477"/>
                </a:lnTo>
                <a:lnTo>
                  <a:pt x="582" y="1495"/>
                </a:lnTo>
                <a:lnTo>
                  <a:pt x="582" y="1495"/>
                </a:lnTo>
                <a:lnTo>
                  <a:pt x="566" y="1507"/>
                </a:lnTo>
                <a:lnTo>
                  <a:pt x="566" y="1507"/>
                </a:lnTo>
                <a:lnTo>
                  <a:pt x="560" y="1511"/>
                </a:lnTo>
                <a:lnTo>
                  <a:pt x="560" y="1511"/>
                </a:lnTo>
                <a:lnTo>
                  <a:pt x="572" y="1517"/>
                </a:lnTo>
                <a:lnTo>
                  <a:pt x="572" y="1517"/>
                </a:lnTo>
                <a:lnTo>
                  <a:pt x="582" y="1521"/>
                </a:lnTo>
                <a:lnTo>
                  <a:pt x="582" y="1521"/>
                </a:lnTo>
                <a:lnTo>
                  <a:pt x="604" y="1503"/>
                </a:lnTo>
                <a:lnTo>
                  <a:pt x="604" y="1503"/>
                </a:lnTo>
                <a:lnTo>
                  <a:pt x="618" y="1491"/>
                </a:lnTo>
                <a:lnTo>
                  <a:pt x="618" y="1491"/>
                </a:lnTo>
                <a:lnTo>
                  <a:pt x="624" y="1485"/>
                </a:lnTo>
                <a:lnTo>
                  <a:pt x="624" y="1485"/>
                </a:lnTo>
                <a:close/>
                <a:moveTo>
                  <a:pt x="288" y="1217"/>
                </a:moveTo>
                <a:lnTo>
                  <a:pt x="288" y="1217"/>
                </a:lnTo>
                <a:lnTo>
                  <a:pt x="282" y="1209"/>
                </a:lnTo>
                <a:lnTo>
                  <a:pt x="282" y="1209"/>
                </a:lnTo>
                <a:lnTo>
                  <a:pt x="278" y="1201"/>
                </a:lnTo>
                <a:lnTo>
                  <a:pt x="278" y="1201"/>
                </a:lnTo>
                <a:lnTo>
                  <a:pt x="276" y="1199"/>
                </a:lnTo>
                <a:lnTo>
                  <a:pt x="276" y="1199"/>
                </a:lnTo>
                <a:lnTo>
                  <a:pt x="248" y="1201"/>
                </a:lnTo>
                <a:lnTo>
                  <a:pt x="248" y="1201"/>
                </a:lnTo>
                <a:lnTo>
                  <a:pt x="220" y="1201"/>
                </a:lnTo>
                <a:lnTo>
                  <a:pt x="232" y="1223"/>
                </a:lnTo>
                <a:lnTo>
                  <a:pt x="232" y="1223"/>
                </a:lnTo>
                <a:lnTo>
                  <a:pt x="240" y="1221"/>
                </a:lnTo>
                <a:lnTo>
                  <a:pt x="240" y="1221"/>
                </a:lnTo>
                <a:lnTo>
                  <a:pt x="260" y="1221"/>
                </a:lnTo>
                <a:lnTo>
                  <a:pt x="260" y="1221"/>
                </a:lnTo>
                <a:lnTo>
                  <a:pt x="288" y="1217"/>
                </a:lnTo>
                <a:lnTo>
                  <a:pt x="288" y="1217"/>
                </a:lnTo>
                <a:close/>
                <a:moveTo>
                  <a:pt x="850" y="1549"/>
                </a:moveTo>
                <a:lnTo>
                  <a:pt x="850" y="1549"/>
                </a:lnTo>
                <a:lnTo>
                  <a:pt x="862" y="1523"/>
                </a:lnTo>
                <a:lnTo>
                  <a:pt x="862" y="1523"/>
                </a:lnTo>
                <a:lnTo>
                  <a:pt x="852" y="1523"/>
                </a:lnTo>
                <a:lnTo>
                  <a:pt x="852" y="1523"/>
                </a:lnTo>
                <a:lnTo>
                  <a:pt x="840" y="1523"/>
                </a:lnTo>
                <a:lnTo>
                  <a:pt x="840" y="1523"/>
                </a:lnTo>
                <a:lnTo>
                  <a:pt x="826" y="1547"/>
                </a:lnTo>
                <a:lnTo>
                  <a:pt x="826" y="1547"/>
                </a:lnTo>
                <a:lnTo>
                  <a:pt x="816" y="1565"/>
                </a:lnTo>
                <a:lnTo>
                  <a:pt x="816" y="1565"/>
                </a:lnTo>
                <a:lnTo>
                  <a:pt x="812" y="1571"/>
                </a:lnTo>
                <a:lnTo>
                  <a:pt x="812" y="1571"/>
                </a:lnTo>
                <a:lnTo>
                  <a:pt x="816" y="1571"/>
                </a:lnTo>
                <a:lnTo>
                  <a:pt x="816" y="1571"/>
                </a:lnTo>
                <a:lnTo>
                  <a:pt x="824" y="1573"/>
                </a:lnTo>
                <a:lnTo>
                  <a:pt x="824" y="1573"/>
                </a:lnTo>
                <a:lnTo>
                  <a:pt x="836" y="1573"/>
                </a:lnTo>
                <a:lnTo>
                  <a:pt x="836" y="1573"/>
                </a:lnTo>
                <a:lnTo>
                  <a:pt x="850" y="1549"/>
                </a:lnTo>
                <a:lnTo>
                  <a:pt x="850" y="1549"/>
                </a:lnTo>
                <a:close/>
                <a:moveTo>
                  <a:pt x="792" y="1521"/>
                </a:moveTo>
                <a:lnTo>
                  <a:pt x="792" y="1521"/>
                </a:lnTo>
                <a:lnTo>
                  <a:pt x="786" y="1529"/>
                </a:lnTo>
                <a:lnTo>
                  <a:pt x="786" y="1529"/>
                </a:lnTo>
                <a:lnTo>
                  <a:pt x="776" y="1545"/>
                </a:lnTo>
                <a:lnTo>
                  <a:pt x="776" y="1545"/>
                </a:lnTo>
                <a:lnTo>
                  <a:pt x="760" y="1567"/>
                </a:lnTo>
                <a:lnTo>
                  <a:pt x="760" y="1567"/>
                </a:lnTo>
                <a:lnTo>
                  <a:pt x="772" y="1569"/>
                </a:lnTo>
                <a:lnTo>
                  <a:pt x="772" y="1569"/>
                </a:lnTo>
                <a:lnTo>
                  <a:pt x="780" y="1569"/>
                </a:lnTo>
                <a:lnTo>
                  <a:pt x="780" y="1569"/>
                </a:lnTo>
                <a:lnTo>
                  <a:pt x="784" y="1569"/>
                </a:lnTo>
                <a:lnTo>
                  <a:pt x="784" y="1569"/>
                </a:lnTo>
                <a:lnTo>
                  <a:pt x="800" y="1547"/>
                </a:lnTo>
                <a:lnTo>
                  <a:pt x="800" y="1547"/>
                </a:lnTo>
                <a:lnTo>
                  <a:pt x="814" y="1523"/>
                </a:lnTo>
                <a:lnTo>
                  <a:pt x="792" y="1521"/>
                </a:lnTo>
                <a:close/>
                <a:moveTo>
                  <a:pt x="754" y="1517"/>
                </a:moveTo>
                <a:lnTo>
                  <a:pt x="754" y="1517"/>
                </a:lnTo>
                <a:lnTo>
                  <a:pt x="744" y="1515"/>
                </a:lnTo>
                <a:lnTo>
                  <a:pt x="744" y="1515"/>
                </a:lnTo>
                <a:lnTo>
                  <a:pt x="726" y="1537"/>
                </a:lnTo>
                <a:lnTo>
                  <a:pt x="726" y="1537"/>
                </a:lnTo>
                <a:lnTo>
                  <a:pt x="708" y="1559"/>
                </a:lnTo>
                <a:lnTo>
                  <a:pt x="734" y="1563"/>
                </a:lnTo>
                <a:lnTo>
                  <a:pt x="734" y="1563"/>
                </a:lnTo>
                <a:lnTo>
                  <a:pt x="738" y="1557"/>
                </a:lnTo>
                <a:lnTo>
                  <a:pt x="738" y="1557"/>
                </a:lnTo>
                <a:lnTo>
                  <a:pt x="750" y="1541"/>
                </a:lnTo>
                <a:lnTo>
                  <a:pt x="750" y="1541"/>
                </a:lnTo>
                <a:lnTo>
                  <a:pt x="766" y="1517"/>
                </a:lnTo>
                <a:lnTo>
                  <a:pt x="766" y="1517"/>
                </a:lnTo>
                <a:lnTo>
                  <a:pt x="754" y="1517"/>
                </a:lnTo>
                <a:lnTo>
                  <a:pt x="754" y="1517"/>
                </a:lnTo>
                <a:close/>
                <a:moveTo>
                  <a:pt x="660" y="1495"/>
                </a:moveTo>
                <a:lnTo>
                  <a:pt x="660" y="1495"/>
                </a:lnTo>
                <a:lnTo>
                  <a:pt x="652" y="1493"/>
                </a:lnTo>
                <a:lnTo>
                  <a:pt x="652" y="1493"/>
                </a:lnTo>
                <a:lnTo>
                  <a:pt x="648" y="1493"/>
                </a:lnTo>
                <a:lnTo>
                  <a:pt x="648" y="1493"/>
                </a:lnTo>
                <a:lnTo>
                  <a:pt x="630" y="1511"/>
                </a:lnTo>
                <a:lnTo>
                  <a:pt x="630" y="1511"/>
                </a:lnTo>
                <a:lnTo>
                  <a:pt x="608" y="1531"/>
                </a:lnTo>
                <a:lnTo>
                  <a:pt x="632" y="1539"/>
                </a:lnTo>
                <a:lnTo>
                  <a:pt x="632" y="1539"/>
                </a:lnTo>
                <a:lnTo>
                  <a:pt x="638" y="1533"/>
                </a:lnTo>
                <a:lnTo>
                  <a:pt x="638" y="1533"/>
                </a:lnTo>
                <a:lnTo>
                  <a:pt x="652" y="1519"/>
                </a:lnTo>
                <a:lnTo>
                  <a:pt x="652" y="1519"/>
                </a:lnTo>
                <a:lnTo>
                  <a:pt x="670" y="1499"/>
                </a:lnTo>
                <a:lnTo>
                  <a:pt x="670" y="1499"/>
                </a:lnTo>
                <a:lnTo>
                  <a:pt x="660" y="1495"/>
                </a:lnTo>
                <a:lnTo>
                  <a:pt x="660" y="1495"/>
                </a:lnTo>
                <a:close/>
                <a:moveTo>
                  <a:pt x="372" y="1381"/>
                </a:moveTo>
                <a:lnTo>
                  <a:pt x="372" y="1381"/>
                </a:lnTo>
                <a:lnTo>
                  <a:pt x="390" y="1373"/>
                </a:lnTo>
                <a:lnTo>
                  <a:pt x="390" y="1373"/>
                </a:lnTo>
                <a:lnTo>
                  <a:pt x="416" y="1363"/>
                </a:lnTo>
                <a:lnTo>
                  <a:pt x="398" y="1349"/>
                </a:lnTo>
                <a:lnTo>
                  <a:pt x="398" y="1349"/>
                </a:lnTo>
                <a:lnTo>
                  <a:pt x="372" y="1357"/>
                </a:lnTo>
                <a:lnTo>
                  <a:pt x="372" y="1357"/>
                </a:lnTo>
                <a:lnTo>
                  <a:pt x="346" y="1367"/>
                </a:lnTo>
                <a:lnTo>
                  <a:pt x="364" y="1383"/>
                </a:lnTo>
                <a:lnTo>
                  <a:pt x="364" y="1383"/>
                </a:lnTo>
                <a:lnTo>
                  <a:pt x="372" y="1381"/>
                </a:lnTo>
                <a:lnTo>
                  <a:pt x="372" y="1381"/>
                </a:lnTo>
                <a:close/>
                <a:moveTo>
                  <a:pt x="380" y="1331"/>
                </a:moveTo>
                <a:lnTo>
                  <a:pt x="380" y="1331"/>
                </a:lnTo>
                <a:lnTo>
                  <a:pt x="372" y="1323"/>
                </a:lnTo>
                <a:lnTo>
                  <a:pt x="372" y="1323"/>
                </a:lnTo>
                <a:lnTo>
                  <a:pt x="364" y="1315"/>
                </a:lnTo>
                <a:lnTo>
                  <a:pt x="364" y="1315"/>
                </a:lnTo>
                <a:lnTo>
                  <a:pt x="336" y="1321"/>
                </a:lnTo>
                <a:lnTo>
                  <a:pt x="336" y="1321"/>
                </a:lnTo>
                <a:lnTo>
                  <a:pt x="318" y="1327"/>
                </a:lnTo>
                <a:lnTo>
                  <a:pt x="318" y="1327"/>
                </a:lnTo>
                <a:lnTo>
                  <a:pt x="310" y="1329"/>
                </a:lnTo>
                <a:lnTo>
                  <a:pt x="310" y="1329"/>
                </a:lnTo>
                <a:lnTo>
                  <a:pt x="318" y="1337"/>
                </a:lnTo>
                <a:lnTo>
                  <a:pt x="318" y="1337"/>
                </a:lnTo>
                <a:lnTo>
                  <a:pt x="326" y="1347"/>
                </a:lnTo>
                <a:lnTo>
                  <a:pt x="326" y="1347"/>
                </a:lnTo>
                <a:lnTo>
                  <a:pt x="354" y="1339"/>
                </a:lnTo>
                <a:lnTo>
                  <a:pt x="354" y="1339"/>
                </a:lnTo>
                <a:lnTo>
                  <a:pt x="380" y="1331"/>
                </a:lnTo>
                <a:lnTo>
                  <a:pt x="380" y="1331"/>
                </a:lnTo>
                <a:close/>
                <a:moveTo>
                  <a:pt x="292" y="1361"/>
                </a:moveTo>
                <a:lnTo>
                  <a:pt x="292" y="1361"/>
                </a:lnTo>
                <a:lnTo>
                  <a:pt x="280" y="1349"/>
                </a:lnTo>
                <a:lnTo>
                  <a:pt x="280" y="1349"/>
                </a:lnTo>
                <a:lnTo>
                  <a:pt x="262" y="1325"/>
                </a:lnTo>
                <a:lnTo>
                  <a:pt x="262" y="1325"/>
                </a:lnTo>
                <a:lnTo>
                  <a:pt x="252" y="1315"/>
                </a:lnTo>
                <a:lnTo>
                  <a:pt x="244" y="1321"/>
                </a:lnTo>
                <a:lnTo>
                  <a:pt x="244" y="1321"/>
                </a:lnTo>
                <a:lnTo>
                  <a:pt x="252" y="1333"/>
                </a:lnTo>
                <a:lnTo>
                  <a:pt x="252" y="1333"/>
                </a:lnTo>
                <a:lnTo>
                  <a:pt x="272" y="1357"/>
                </a:lnTo>
                <a:lnTo>
                  <a:pt x="272" y="1357"/>
                </a:lnTo>
                <a:lnTo>
                  <a:pt x="282" y="1369"/>
                </a:lnTo>
                <a:lnTo>
                  <a:pt x="282" y="1369"/>
                </a:lnTo>
                <a:lnTo>
                  <a:pt x="292" y="1379"/>
                </a:lnTo>
                <a:lnTo>
                  <a:pt x="292" y="1379"/>
                </a:lnTo>
                <a:lnTo>
                  <a:pt x="302" y="1389"/>
                </a:lnTo>
                <a:lnTo>
                  <a:pt x="310" y="1381"/>
                </a:lnTo>
                <a:lnTo>
                  <a:pt x="310" y="1381"/>
                </a:lnTo>
                <a:lnTo>
                  <a:pt x="302" y="1371"/>
                </a:lnTo>
                <a:lnTo>
                  <a:pt x="302" y="1371"/>
                </a:lnTo>
                <a:lnTo>
                  <a:pt x="292" y="1361"/>
                </a:lnTo>
                <a:lnTo>
                  <a:pt x="292" y="1361"/>
                </a:lnTo>
                <a:close/>
                <a:moveTo>
                  <a:pt x="402" y="1461"/>
                </a:moveTo>
                <a:lnTo>
                  <a:pt x="402" y="1461"/>
                </a:lnTo>
                <a:lnTo>
                  <a:pt x="390" y="1451"/>
                </a:lnTo>
                <a:lnTo>
                  <a:pt x="390" y="1451"/>
                </a:lnTo>
                <a:lnTo>
                  <a:pt x="378" y="1443"/>
                </a:lnTo>
                <a:lnTo>
                  <a:pt x="378" y="1443"/>
                </a:lnTo>
                <a:lnTo>
                  <a:pt x="370" y="1437"/>
                </a:lnTo>
                <a:lnTo>
                  <a:pt x="370" y="1437"/>
                </a:lnTo>
                <a:lnTo>
                  <a:pt x="368" y="1433"/>
                </a:lnTo>
                <a:lnTo>
                  <a:pt x="360" y="1445"/>
                </a:lnTo>
                <a:lnTo>
                  <a:pt x="360" y="1445"/>
                </a:lnTo>
                <a:lnTo>
                  <a:pt x="362" y="1447"/>
                </a:lnTo>
                <a:lnTo>
                  <a:pt x="362" y="1447"/>
                </a:lnTo>
                <a:lnTo>
                  <a:pt x="370" y="1453"/>
                </a:lnTo>
                <a:lnTo>
                  <a:pt x="370" y="1453"/>
                </a:lnTo>
                <a:lnTo>
                  <a:pt x="382" y="1463"/>
                </a:lnTo>
                <a:lnTo>
                  <a:pt x="382" y="1463"/>
                </a:lnTo>
                <a:lnTo>
                  <a:pt x="394" y="1473"/>
                </a:lnTo>
                <a:lnTo>
                  <a:pt x="394" y="1473"/>
                </a:lnTo>
                <a:lnTo>
                  <a:pt x="420" y="1489"/>
                </a:lnTo>
                <a:lnTo>
                  <a:pt x="420" y="1489"/>
                </a:lnTo>
                <a:lnTo>
                  <a:pt x="432" y="1497"/>
                </a:lnTo>
                <a:lnTo>
                  <a:pt x="440" y="1487"/>
                </a:lnTo>
                <a:lnTo>
                  <a:pt x="440" y="1487"/>
                </a:lnTo>
                <a:lnTo>
                  <a:pt x="428" y="1479"/>
                </a:lnTo>
                <a:lnTo>
                  <a:pt x="428" y="1479"/>
                </a:lnTo>
                <a:lnTo>
                  <a:pt x="402" y="1461"/>
                </a:lnTo>
                <a:lnTo>
                  <a:pt x="402" y="1461"/>
                </a:lnTo>
                <a:close/>
                <a:moveTo>
                  <a:pt x="536" y="1445"/>
                </a:moveTo>
                <a:lnTo>
                  <a:pt x="536" y="1445"/>
                </a:lnTo>
                <a:lnTo>
                  <a:pt x="526" y="1439"/>
                </a:lnTo>
                <a:lnTo>
                  <a:pt x="526" y="1439"/>
                </a:lnTo>
                <a:lnTo>
                  <a:pt x="516" y="1433"/>
                </a:lnTo>
                <a:lnTo>
                  <a:pt x="516" y="1433"/>
                </a:lnTo>
                <a:lnTo>
                  <a:pt x="492" y="1449"/>
                </a:lnTo>
                <a:lnTo>
                  <a:pt x="492" y="1449"/>
                </a:lnTo>
                <a:lnTo>
                  <a:pt x="476" y="1459"/>
                </a:lnTo>
                <a:lnTo>
                  <a:pt x="476" y="1459"/>
                </a:lnTo>
                <a:lnTo>
                  <a:pt x="468" y="1463"/>
                </a:lnTo>
                <a:lnTo>
                  <a:pt x="468" y="1463"/>
                </a:lnTo>
                <a:lnTo>
                  <a:pt x="472" y="1465"/>
                </a:lnTo>
                <a:lnTo>
                  <a:pt x="472" y="1465"/>
                </a:lnTo>
                <a:lnTo>
                  <a:pt x="478" y="1469"/>
                </a:lnTo>
                <a:lnTo>
                  <a:pt x="478" y="1469"/>
                </a:lnTo>
                <a:lnTo>
                  <a:pt x="490" y="1475"/>
                </a:lnTo>
                <a:lnTo>
                  <a:pt x="490" y="1475"/>
                </a:lnTo>
                <a:lnTo>
                  <a:pt x="512" y="1461"/>
                </a:lnTo>
                <a:lnTo>
                  <a:pt x="512" y="1461"/>
                </a:lnTo>
                <a:lnTo>
                  <a:pt x="536" y="1445"/>
                </a:lnTo>
                <a:lnTo>
                  <a:pt x="536" y="1445"/>
                </a:lnTo>
                <a:close/>
                <a:moveTo>
                  <a:pt x="494" y="1421"/>
                </a:moveTo>
                <a:lnTo>
                  <a:pt x="474" y="1409"/>
                </a:lnTo>
                <a:lnTo>
                  <a:pt x="474" y="1409"/>
                </a:lnTo>
                <a:lnTo>
                  <a:pt x="450" y="1421"/>
                </a:lnTo>
                <a:lnTo>
                  <a:pt x="450" y="1421"/>
                </a:lnTo>
                <a:lnTo>
                  <a:pt x="424" y="1433"/>
                </a:lnTo>
                <a:lnTo>
                  <a:pt x="444" y="1447"/>
                </a:lnTo>
                <a:lnTo>
                  <a:pt x="444" y="1447"/>
                </a:lnTo>
                <a:lnTo>
                  <a:pt x="452" y="1443"/>
                </a:lnTo>
                <a:lnTo>
                  <a:pt x="452" y="1443"/>
                </a:lnTo>
                <a:lnTo>
                  <a:pt x="470" y="1435"/>
                </a:lnTo>
                <a:lnTo>
                  <a:pt x="470" y="1435"/>
                </a:lnTo>
                <a:lnTo>
                  <a:pt x="494" y="1421"/>
                </a:lnTo>
                <a:lnTo>
                  <a:pt x="494" y="1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40"/>
          <p:cNvSpPr txBox="1"/>
          <p:nvPr>
            <p:ph type="ctrTitle"/>
          </p:nvPr>
        </p:nvSpPr>
        <p:spPr>
          <a:xfrm>
            <a:off x="432000" y="1340625"/>
            <a:ext cx="4726500" cy="16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Finlandica"/>
              <a:buNone/>
              <a:defRPr b="1" sz="4000">
                <a:solidFill>
                  <a:schemeClr val="lt1"/>
                </a:solidFill>
                <a:latin typeface="Finlandica"/>
                <a:ea typeface="Finlandica"/>
                <a:cs typeface="Finlandica"/>
                <a:sym typeface="Finland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40"/>
          <p:cNvSpPr txBox="1"/>
          <p:nvPr>
            <p:ph idx="1" type="subTitle"/>
          </p:nvPr>
        </p:nvSpPr>
        <p:spPr>
          <a:xfrm>
            <a:off x="432000" y="3367525"/>
            <a:ext cx="4726500" cy="11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2" name="Google Shape;13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колонки" type="twoColTx">
  <p:cSld name="TITLE_AND_TWO_COLUMNS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41"/>
          <p:cNvPicPr preferRelativeResize="0"/>
          <p:nvPr/>
        </p:nvPicPr>
        <p:blipFill rotWithShape="1">
          <a:blip r:embed="rId2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41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41"/>
          <p:cNvSpPr txBox="1"/>
          <p:nvPr>
            <p:ph idx="1" type="body"/>
          </p:nvPr>
        </p:nvSpPr>
        <p:spPr>
          <a:xfrm>
            <a:off x="432000" y="1315350"/>
            <a:ext cx="3600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1"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7" name="Google Shape;137;p41"/>
          <p:cNvSpPr txBox="1"/>
          <p:nvPr>
            <p:ph idx="2" type="body"/>
          </p:nvPr>
        </p:nvSpPr>
        <p:spPr>
          <a:xfrm>
            <a:off x="5112000" y="1315350"/>
            <a:ext cx="3600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1"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8" name="Google Shape;13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41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0" name="Google Shape;140;p41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колонки">
  <p:cSld name="TITLE_AND_TWO_COLUMNS_6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42"/>
          <p:cNvPicPr preferRelativeResize="0"/>
          <p:nvPr/>
        </p:nvPicPr>
        <p:blipFill rotWithShape="1">
          <a:blip r:embed="rId2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42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4" name="Google Shape;144;p42"/>
          <p:cNvSpPr txBox="1"/>
          <p:nvPr>
            <p:ph idx="1" type="body"/>
          </p:nvPr>
        </p:nvSpPr>
        <p:spPr>
          <a:xfrm>
            <a:off x="432000" y="1315350"/>
            <a:ext cx="2520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1"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" name="Google Shape;145;p42"/>
          <p:cNvSpPr txBox="1"/>
          <p:nvPr>
            <p:ph idx="2" type="body"/>
          </p:nvPr>
        </p:nvSpPr>
        <p:spPr>
          <a:xfrm>
            <a:off x="3312000" y="1315350"/>
            <a:ext cx="2520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1"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6" name="Google Shape;14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42"/>
          <p:cNvSpPr txBox="1"/>
          <p:nvPr>
            <p:ph idx="3" type="body"/>
          </p:nvPr>
        </p:nvSpPr>
        <p:spPr>
          <a:xfrm>
            <a:off x="6192000" y="1315350"/>
            <a:ext cx="2520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1"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8" name="Google Shape;148;p42"/>
          <p:cNvSpPr/>
          <p:nvPr/>
        </p:nvSpPr>
        <p:spPr>
          <a:xfrm>
            <a:off x="1441185" y="4660336"/>
            <a:ext cx="501629" cy="71414"/>
          </a:xfrm>
          <a:custGeom>
            <a:rect b="b" l="l" r="r" t="t"/>
            <a:pathLst>
              <a:path extrusionOk="0" h="60" w="422">
                <a:moveTo>
                  <a:pt x="0" y="0"/>
                </a:moveTo>
                <a:lnTo>
                  <a:pt x="60" y="60"/>
                </a:lnTo>
                <a:lnTo>
                  <a:pt x="98" y="60"/>
                </a:lnTo>
                <a:lnTo>
                  <a:pt x="38" y="0"/>
                </a:lnTo>
                <a:lnTo>
                  <a:pt x="0" y="0"/>
                </a:lnTo>
                <a:close/>
                <a:moveTo>
                  <a:pt x="82" y="0"/>
                </a:moveTo>
                <a:lnTo>
                  <a:pt x="142" y="60"/>
                </a:lnTo>
                <a:lnTo>
                  <a:pt x="178" y="60"/>
                </a:lnTo>
                <a:lnTo>
                  <a:pt x="118" y="0"/>
                </a:lnTo>
                <a:lnTo>
                  <a:pt x="82" y="0"/>
                </a:lnTo>
                <a:close/>
                <a:moveTo>
                  <a:pt x="162" y="0"/>
                </a:moveTo>
                <a:lnTo>
                  <a:pt x="222" y="60"/>
                </a:lnTo>
                <a:lnTo>
                  <a:pt x="260" y="60"/>
                </a:lnTo>
                <a:lnTo>
                  <a:pt x="200" y="0"/>
                </a:lnTo>
                <a:lnTo>
                  <a:pt x="162" y="0"/>
                </a:lnTo>
                <a:close/>
                <a:moveTo>
                  <a:pt x="244" y="0"/>
                </a:moveTo>
                <a:lnTo>
                  <a:pt x="304" y="60"/>
                </a:lnTo>
                <a:lnTo>
                  <a:pt x="340" y="60"/>
                </a:lnTo>
                <a:lnTo>
                  <a:pt x="280" y="0"/>
                </a:lnTo>
                <a:lnTo>
                  <a:pt x="244" y="0"/>
                </a:lnTo>
                <a:close/>
                <a:moveTo>
                  <a:pt x="324" y="0"/>
                </a:moveTo>
                <a:lnTo>
                  <a:pt x="384" y="60"/>
                </a:lnTo>
                <a:lnTo>
                  <a:pt x="422" y="60"/>
                </a:lnTo>
                <a:lnTo>
                  <a:pt x="362" y="0"/>
                </a:lnTo>
                <a:lnTo>
                  <a:pt x="32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42"/>
          <p:cNvSpPr/>
          <p:nvPr/>
        </p:nvSpPr>
        <p:spPr>
          <a:xfrm>
            <a:off x="4321185" y="4660336"/>
            <a:ext cx="501629" cy="71414"/>
          </a:xfrm>
          <a:custGeom>
            <a:rect b="b" l="l" r="r" t="t"/>
            <a:pathLst>
              <a:path extrusionOk="0" h="60" w="422">
                <a:moveTo>
                  <a:pt x="0" y="0"/>
                </a:moveTo>
                <a:lnTo>
                  <a:pt x="60" y="60"/>
                </a:lnTo>
                <a:lnTo>
                  <a:pt x="98" y="60"/>
                </a:lnTo>
                <a:lnTo>
                  <a:pt x="38" y="0"/>
                </a:lnTo>
                <a:lnTo>
                  <a:pt x="0" y="0"/>
                </a:lnTo>
                <a:close/>
                <a:moveTo>
                  <a:pt x="82" y="0"/>
                </a:moveTo>
                <a:lnTo>
                  <a:pt x="142" y="60"/>
                </a:lnTo>
                <a:lnTo>
                  <a:pt x="178" y="60"/>
                </a:lnTo>
                <a:lnTo>
                  <a:pt x="118" y="0"/>
                </a:lnTo>
                <a:lnTo>
                  <a:pt x="82" y="0"/>
                </a:lnTo>
                <a:close/>
                <a:moveTo>
                  <a:pt x="162" y="0"/>
                </a:moveTo>
                <a:lnTo>
                  <a:pt x="222" y="60"/>
                </a:lnTo>
                <a:lnTo>
                  <a:pt x="260" y="60"/>
                </a:lnTo>
                <a:lnTo>
                  <a:pt x="200" y="0"/>
                </a:lnTo>
                <a:lnTo>
                  <a:pt x="162" y="0"/>
                </a:lnTo>
                <a:close/>
                <a:moveTo>
                  <a:pt x="244" y="0"/>
                </a:moveTo>
                <a:lnTo>
                  <a:pt x="304" y="60"/>
                </a:lnTo>
                <a:lnTo>
                  <a:pt x="340" y="60"/>
                </a:lnTo>
                <a:lnTo>
                  <a:pt x="280" y="0"/>
                </a:lnTo>
                <a:lnTo>
                  <a:pt x="244" y="0"/>
                </a:lnTo>
                <a:close/>
                <a:moveTo>
                  <a:pt x="324" y="0"/>
                </a:moveTo>
                <a:lnTo>
                  <a:pt x="384" y="60"/>
                </a:lnTo>
                <a:lnTo>
                  <a:pt x="422" y="60"/>
                </a:lnTo>
                <a:lnTo>
                  <a:pt x="362" y="0"/>
                </a:lnTo>
                <a:lnTo>
                  <a:pt x="32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42"/>
          <p:cNvSpPr/>
          <p:nvPr/>
        </p:nvSpPr>
        <p:spPr>
          <a:xfrm>
            <a:off x="7201185" y="4660336"/>
            <a:ext cx="501629" cy="71414"/>
          </a:xfrm>
          <a:custGeom>
            <a:rect b="b" l="l" r="r" t="t"/>
            <a:pathLst>
              <a:path extrusionOk="0" h="60" w="422">
                <a:moveTo>
                  <a:pt x="0" y="0"/>
                </a:moveTo>
                <a:lnTo>
                  <a:pt x="60" y="60"/>
                </a:lnTo>
                <a:lnTo>
                  <a:pt x="98" y="60"/>
                </a:lnTo>
                <a:lnTo>
                  <a:pt x="38" y="0"/>
                </a:lnTo>
                <a:lnTo>
                  <a:pt x="0" y="0"/>
                </a:lnTo>
                <a:close/>
                <a:moveTo>
                  <a:pt x="82" y="0"/>
                </a:moveTo>
                <a:lnTo>
                  <a:pt x="142" y="60"/>
                </a:lnTo>
                <a:lnTo>
                  <a:pt x="178" y="60"/>
                </a:lnTo>
                <a:lnTo>
                  <a:pt x="118" y="0"/>
                </a:lnTo>
                <a:lnTo>
                  <a:pt x="82" y="0"/>
                </a:lnTo>
                <a:close/>
                <a:moveTo>
                  <a:pt x="162" y="0"/>
                </a:moveTo>
                <a:lnTo>
                  <a:pt x="222" y="60"/>
                </a:lnTo>
                <a:lnTo>
                  <a:pt x="260" y="60"/>
                </a:lnTo>
                <a:lnTo>
                  <a:pt x="200" y="0"/>
                </a:lnTo>
                <a:lnTo>
                  <a:pt x="162" y="0"/>
                </a:lnTo>
                <a:close/>
                <a:moveTo>
                  <a:pt x="244" y="0"/>
                </a:moveTo>
                <a:lnTo>
                  <a:pt x="304" y="60"/>
                </a:lnTo>
                <a:lnTo>
                  <a:pt x="340" y="60"/>
                </a:lnTo>
                <a:lnTo>
                  <a:pt x="280" y="0"/>
                </a:lnTo>
                <a:lnTo>
                  <a:pt x="244" y="0"/>
                </a:lnTo>
                <a:close/>
                <a:moveTo>
                  <a:pt x="324" y="0"/>
                </a:moveTo>
                <a:lnTo>
                  <a:pt x="384" y="60"/>
                </a:lnTo>
                <a:lnTo>
                  <a:pt x="422" y="60"/>
                </a:lnTo>
                <a:lnTo>
                  <a:pt x="362" y="0"/>
                </a:lnTo>
                <a:lnTo>
                  <a:pt x="32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42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2" name="Google Shape;152;p42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 type="titleOnly">
  <p:cSld name="TITLE_ONLY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3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6" name="Google Shape;156;p43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7" name="Google Shape;157;p43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Название раздела с нумерацией">
  <p:cSld name="SECTION_HEADER_2">
    <p:bg>
      <p:bgPr>
        <a:solidFill>
          <a:schemeClr val="dk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44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44"/>
          <p:cNvGrpSpPr/>
          <p:nvPr/>
        </p:nvGrpSpPr>
        <p:grpSpPr>
          <a:xfrm flipH="1">
            <a:off x="-1414752" y="-1754885"/>
            <a:ext cx="9720070" cy="9720070"/>
            <a:chOff x="1738272" y="2307404"/>
            <a:chExt cx="4320031" cy="4320031"/>
          </a:xfrm>
        </p:grpSpPr>
        <p:sp>
          <p:nvSpPr>
            <p:cNvPr id="161" name="Google Shape;161;p44"/>
            <p:cNvSpPr/>
            <p:nvPr/>
          </p:nvSpPr>
          <p:spPr>
            <a:xfrm flipH="1" rot="-5400000">
              <a:off x="2033390" y="2609019"/>
              <a:ext cx="3723300" cy="37233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62" name="Google Shape;162;p44"/>
            <p:cNvSpPr/>
            <p:nvPr/>
          </p:nvSpPr>
          <p:spPr>
            <a:xfrm flipH="1" rot="-5400000">
              <a:off x="1866994" y="2517755"/>
              <a:ext cx="3817702" cy="3874214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44"/>
            <p:cNvSpPr/>
            <p:nvPr/>
          </p:nvSpPr>
          <p:spPr>
            <a:xfrm flipH="1" rot="-5400000">
              <a:off x="1980018" y="2549150"/>
              <a:ext cx="3836539" cy="3842818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44"/>
            <p:cNvSpPr/>
            <p:nvPr/>
          </p:nvSpPr>
          <p:spPr>
            <a:xfrm flipH="1" rot="-5400000">
              <a:off x="1738272" y="2307404"/>
              <a:ext cx="4320031" cy="4320031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5" name="Google Shape;165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6" name="Google Shape;166;p44"/>
          <p:cNvSpPr/>
          <p:nvPr/>
        </p:nvSpPr>
        <p:spPr>
          <a:xfrm flipH="1" rot="-5400000">
            <a:off x="280790" y="2456619"/>
            <a:ext cx="3723300" cy="3723300"/>
          </a:xfrm>
          <a:prstGeom prst="donut">
            <a:avLst>
              <a:gd fmla="val 1496" name="adj"/>
            </a:avLst>
          </a:prstGeom>
          <a:gradFill>
            <a:gsLst>
              <a:gs pos="0">
                <a:srgbClr val="495561">
                  <a:alpha val="34509"/>
                </a:srgbClr>
              </a:gs>
              <a:gs pos="100000">
                <a:srgbClr val="49556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7" name="Google Shape;167;p44"/>
          <p:cNvSpPr/>
          <p:nvPr/>
        </p:nvSpPr>
        <p:spPr>
          <a:xfrm flipH="1" rot="-5400000">
            <a:off x="114394" y="2365355"/>
            <a:ext cx="3817702" cy="3874214"/>
          </a:xfrm>
          <a:custGeom>
            <a:rect b="b" l="l" r="r" t="t"/>
            <a:pathLst>
              <a:path extrusionOk="0" h="1234" w="1216">
                <a:moveTo>
                  <a:pt x="280" y="1234"/>
                </a:moveTo>
                <a:lnTo>
                  <a:pt x="280" y="1234"/>
                </a:lnTo>
                <a:lnTo>
                  <a:pt x="280" y="1234"/>
                </a:lnTo>
                <a:lnTo>
                  <a:pt x="234" y="1206"/>
                </a:lnTo>
                <a:lnTo>
                  <a:pt x="194" y="1176"/>
                </a:lnTo>
                <a:lnTo>
                  <a:pt x="154" y="1144"/>
                </a:lnTo>
                <a:lnTo>
                  <a:pt x="118" y="1106"/>
                </a:lnTo>
                <a:lnTo>
                  <a:pt x="84" y="1068"/>
                </a:lnTo>
                <a:lnTo>
                  <a:pt x="52" y="1026"/>
                </a:lnTo>
                <a:lnTo>
                  <a:pt x="26" y="981"/>
                </a:lnTo>
                <a:lnTo>
                  <a:pt x="2" y="935"/>
                </a:lnTo>
                <a:lnTo>
                  <a:pt x="0" y="933"/>
                </a:lnTo>
                <a:lnTo>
                  <a:pt x="92" y="891"/>
                </a:lnTo>
                <a:lnTo>
                  <a:pt x="92" y="893"/>
                </a:lnTo>
                <a:lnTo>
                  <a:pt x="92" y="893"/>
                </a:lnTo>
                <a:lnTo>
                  <a:pt x="112" y="933"/>
                </a:lnTo>
                <a:lnTo>
                  <a:pt x="136" y="969"/>
                </a:lnTo>
                <a:lnTo>
                  <a:pt x="162" y="1006"/>
                </a:lnTo>
                <a:lnTo>
                  <a:pt x="190" y="1038"/>
                </a:lnTo>
                <a:lnTo>
                  <a:pt x="222" y="1070"/>
                </a:lnTo>
                <a:lnTo>
                  <a:pt x="254" y="1098"/>
                </a:lnTo>
                <a:lnTo>
                  <a:pt x="290" y="1124"/>
                </a:lnTo>
                <a:lnTo>
                  <a:pt x="328" y="1146"/>
                </a:lnTo>
                <a:lnTo>
                  <a:pt x="328" y="1146"/>
                </a:lnTo>
                <a:lnTo>
                  <a:pt x="280" y="1234"/>
                </a:lnTo>
                <a:close/>
                <a:moveTo>
                  <a:pt x="6" y="935"/>
                </a:moveTo>
                <a:lnTo>
                  <a:pt x="6" y="935"/>
                </a:lnTo>
                <a:lnTo>
                  <a:pt x="30" y="981"/>
                </a:lnTo>
                <a:lnTo>
                  <a:pt x="56" y="1024"/>
                </a:lnTo>
                <a:lnTo>
                  <a:pt x="86" y="1066"/>
                </a:lnTo>
                <a:lnTo>
                  <a:pt x="120" y="1104"/>
                </a:lnTo>
                <a:lnTo>
                  <a:pt x="156" y="1140"/>
                </a:lnTo>
                <a:lnTo>
                  <a:pt x="194" y="1172"/>
                </a:lnTo>
                <a:lnTo>
                  <a:pt x="236" y="1202"/>
                </a:lnTo>
                <a:lnTo>
                  <a:pt x="280" y="1228"/>
                </a:lnTo>
                <a:lnTo>
                  <a:pt x="324" y="1148"/>
                </a:lnTo>
                <a:lnTo>
                  <a:pt x="324" y="1148"/>
                </a:lnTo>
                <a:lnTo>
                  <a:pt x="286" y="1126"/>
                </a:lnTo>
                <a:lnTo>
                  <a:pt x="252" y="1100"/>
                </a:lnTo>
                <a:lnTo>
                  <a:pt x="218" y="1072"/>
                </a:lnTo>
                <a:lnTo>
                  <a:pt x="188" y="1042"/>
                </a:lnTo>
                <a:lnTo>
                  <a:pt x="158" y="1008"/>
                </a:lnTo>
                <a:lnTo>
                  <a:pt x="132" y="973"/>
                </a:lnTo>
                <a:lnTo>
                  <a:pt x="110" y="935"/>
                </a:lnTo>
                <a:lnTo>
                  <a:pt x="90" y="897"/>
                </a:lnTo>
                <a:lnTo>
                  <a:pt x="6" y="935"/>
                </a:lnTo>
                <a:close/>
                <a:moveTo>
                  <a:pt x="868" y="168"/>
                </a:moveTo>
                <a:lnTo>
                  <a:pt x="866" y="168"/>
                </a:lnTo>
                <a:lnTo>
                  <a:pt x="866" y="168"/>
                </a:lnTo>
                <a:lnTo>
                  <a:pt x="826" y="148"/>
                </a:lnTo>
                <a:lnTo>
                  <a:pt x="786" y="132"/>
                </a:lnTo>
                <a:lnTo>
                  <a:pt x="744" y="118"/>
                </a:lnTo>
                <a:lnTo>
                  <a:pt x="702" y="108"/>
                </a:lnTo>
                <a:lnTo>
                  <a:pt x="702" y="108"/>
                </a:lnTo>
                <a:lnTo>
                  <a:pt x="658" y="102"/>
                </a:lnTo>
                <a:lnTo>
                  <a:pt x="614" y="98"/>
                </a:lnTo>
                <a:lnTo>
                  <a:pt x="570" y="100"/>
                </a:lnTo>
                <a:lnTo>
                  <a:pt x="528" y="102"/>
                </a:lnTo>
                <a:lnTo>
                  <a:pt x="526" y="104"/>
                </a:lnTo>
                <a:lnTo>
                  <a:pt x="512" y="4"/>
                </a:lnTo>
                <a:lnTo>
                  <a:pt x="514" y="4"/>
                </a:lnTo>
                <a:lnTo>
                  <a:pt x="514" y="4"/>
                </a:lnTo>
                <a:lnTo>
                  <a:pt x="566" y="0"/>
                </a:lnTo>
                <a:lnTo>
                  <a:pt x="618" y="0"/>
                </a:lnTo>
                <a:lnTo>
                  <a:pt x="668" y="2"/>
                </a:lnTo>
                <a:lnTo>
                  <a:pt x="720" y="10"/>
                </a:lnTo>
                <a:lnTo>
                  <a:pt x="720" y="10"/>
                </a:lnTo>
                <a:lnTo>
                  <a:pt x="770" y="22"/>
                </a:lnTo>
                <a:lnTo>
                  <a:pt x="820" y="38"/>
                </a:lnTo>
                <a:lnTo>
                  <a:pt x="868" y="58"/>
                </a:lnTo>
                <a:lnTo>
                  <a:pt x="914" y="80"/>
                </a:lnTo>
                <a:lnTo>
                  <a:pt x="916" y="82"/>
                </a:lnTo>
                <a:lnTo>
                  <a:pt x="868" y="168"/>
                </a:lnTo>
                <a:close/>
                <a:moveTo>
                  <a:pt x="596" y="94"/>
                </a:moveTo>
                <a:lnTo>
                  <a:pt x="596" y="94"/>
                </a:lnTo>
                <a:lnTo>
                  <a:pt x="622" y="96"/>
                </a:lnTo>
                <a:lnTo>
                  <a:pt x="648" y="98"/>
                </a:lnTo>
                <a:lnTo>
                  <a:pt x="676" y="100"/>
                </a:lnTo>
                <a:lnTo>
                  <a:pt x="702" y="104"/>
                </a:lnTo>
                <a:lnTo>
                  <a:pt x="702" y="104"/>
                </a:lnTo>
                <a:lnTo>
                  <a:pt x="744" y="114"/>
                </a:lnTo>
                <a:lnTo>
                  <a:pt x="786" y="128"/>
                </a:lnTo>
                <a:lnTo>
                  <a:pt x="826" y="144"/>
                </a:lnTo>
                <a:lnTo>
                  <a:pt x="866" y="164"/>
                </a:lnTo>
                <a:lnTo>
                  <a:pt x="910" y="82"/>
                </a:lnTo>
                <a:lnTo>
                  <a:pt x="910" y="82"/>
                </a:lnTo>
                <a:lnTo>
                  <a:pt x="864" y="60"/>
                </a:lnTo>
                <a:lnTo>
                  <a:pt x="818" y="42"/>
                </a:lnTo>
                <a:lnTo>
                  <a:pt x="768" y="26"/>
                </a:lnTo>
                <a:lnTo>
                  <a:pt x="720" y="14"/>
                </a:lnTo>
                <a:lnTo>
                  <a:pt x="720" y="14"/>
                </a:lnTo>
                <a:lnTo>
                  <a:pt x="668" y="6"/>
                </a:lnTo>
                <a:lnTo>
                  <a:pt x="618" y="4"/>
                </a:lnTo>
                <a:lnTo>
                  <a:pt x="568" y="4"/>
                </a:lnTo>
                <a:lnTo>
                  <a:pt x="518" y="8"/>
                </a:lnTo>
                <a:lnTo>
                  <a:pt x="528" y="98"/>
                </a:lnTo>
                <a:lnTo>
                  <a:pt x="528" y="98"/>
                </a:lnTo>
                <a:lnTo>
                  <a:pt x="562" y="96"/>
                </a:lnTo>
                <a:lnTo>
                  <a:pt x="596" y="94"/>
                </a:lnTo>
                <a:lnTo>
                  <a:pt x="596" y="94"/>
                </a:lnTo>
                <a:close/>
                <a:moveTo>
                  <a:pt x="982" y="1178"/>
                </a:moveTo>
                <a:lnTo>
                  <a:pt x="922" y="1098"/>
                </a:lnTo>
                <a:lnTo>
                  <a:pt x="924" y="1098"/>
                </a:lnTo>
                <a:lnTo>
                  <a:pt x="924" y="1098"/>
                </a:lnTo>
                <a:lnTo>
                  <a:pt x="958" y="1070"/>
                </a:lnTo>
                <a:lnTo>
                  <a:pt x="990" y="1040"/>
                </a:lnTo>
                <a:lnTo>
                  <a:pt x="1018" y="1006"/>
                </a:lnTo>
                <a:lnTo>
                  <a:pt x="1044" y="971"/>
                </a:lnTo>
                <a:lnTo>
                  <a:pt x="1068" y="935"/>
                </a:lnTo>
                <a:lnTo>
                  <a:pt x="1088" y="895"/>
                </a:lnTo>
                <a:lnTo>
                  <a:pt x="1106" y="855"/>
                </a:lnTo>
                <a:lnTo>
                  <a:pt x="1120" y="815"/>
                </a:lnTo>
                <a:lnTo>
                  <a:pt x="1122" y="813"/>
                </a:lnTo>
                <a:lnTo>
                  <a:pt x="1216" y="841"/>
                </a:lnTo>
                <a:lnTo>
                  <a:pt x="1216" y="843"/>
                </a:lnTo>
                <a:lnTo>
                  <a:pt x="1216" y="843"/>
                </a:lnTo>
                <a:lnTo>
                  <a:pt x="1200" y="891"/>
                </a:lnTo>
                <a:lnTo>
                  <a:pt x="1178" y="939"/>
                </a:lnTo>
                <a:lnTo>
                  <a:pt x="1154" y="985"/>
                </a:lnTo>
                <a:lnTo>
                  <a:pt x="1126" y="1030"/>
                </a:lnTo>
                <a:lnTo>
                  <a:pt x="1096" y="1070"/>
                </a:lnTo>
                <a:lnTo>
                  <a:pt x="1062" y="1108"/>
                </a:lnTo>
                <a:lnTo>
                  <a:pt x="1024" y="1144"/>
                </a:lnTo>
                <a:lnTo>
                  <a:pt x="984" y="1178"/>
                </a:lnTo>
                <a:lnTo>
                  <a:pt x="982" y="1178"/>
                </a:lnTo>
                <a:close/>
                <a:moveTo>
                  <a:pt x="928" y="1100"/>
                </a:moveTo>
                <a:lnTo>
                  <a:pt x="984" y="1172"/>
                </a:lnTo>
                <a:lnTo>
                  <a:pt x="984" y="1172"/>
                </a:lnTo>
                <a:lnTo>
                  <a:pt x="1022" y="1140"/>
                </a:lnTo>
                <a:lnTo>
                  <a:pt x="1058" y="1106"/>
                </a:lnTo>
                <a:lnTo>
                  <a:pt x="1092" y="1068"/>
                </a:lnTo>
                <a:lnTo>
                  <a:pt x="1122" y="1026"/>
                </a:lnTo>
                <a:lnTo>
                  <a:pt x="1150" y="983"/>
                </a:lnTo>
                <a:lnTo>
                  <a:pt x="1174" y="939"/>
                </a:lnTo>
                <a:lnTo>
                  <a:pt x="1196" y="891"/>
                </a:lnTo>
                <a:lnTo>
                  <a:pt x="1212" y="843"/>
                </a:lnTo>
                <a:lnTo>
                  <a:pt x="1124" y="817"/>
                </a:lnTo>
                <a:lnTo>
                  <a:pt x="1124" y="817"/>
                </a:lnTo>
                <a:lnTo>
                  <a:pt x="1110" y="859"/>
                </a:lnTo>
                <a:lnTo>
                  <a:pt x="1092" y="899"/>
                </a:lnTo>
                <a:lnTo>
                  <a:pt x="1072" y="937"/>
                </a:lnTo>
                <a:lnTo>
                  <a:pt x="1048" y="973"/>
                </a:lnTo>
                <a:lnTo>
                  <a:pt x="1022" y="1008"/>
                </a:lnTo>
                <a:lnTo>
                  <a:pt x="992" y="1042"/>
                </a:lnTo>
                <a:lnTo>
                  <a:pt x="962" y="1072"/>
                </a:lnTo>
                <a:lnTo>
                  <a:pt x="928" y="1100"/>
                </a:lnTo>
                <a:lnTo>
                  <a:pt x="928" y="1100"/>
                </a:lnTo>
                <a:close/>
              </a:path>
            </a:pathLst>
          </a:custGeom>
          <a:gradFill>
            <a:gsLst>
              <a:gs pos="0">
                <a:srgbClr val="495561">
                  <a:alpha val="34509"/>
                </a:srgbClr>
              </a:gs>
              <a:gs pos="100000">
                <a:srgbClr val="495561"/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44"/>
          <p:cNvSpPr/>
          <p:nvPr/>
        </p:nvSpPr>
        <p:spPr>
          <a:xfrm flipH="1" rot="-5400000">
            <a:off x="227418" y="2396750"/>
            <a:ext cx="3836539" cy="3842818"/>
          </a:xfrm>
          <a:custGeom>
            <a:rect b="b" l="l" r="r" t="t"/>
            <a:pathLst>
              <a:path extrusionOk="0" h="1224" w="1222">
                <a:moveTo>
                  <a:pt x="610" y="1224"/>
                </a:moveTo>
                <a:lnTo>
                  <a:pt x="610" y="1164"/>
                </a:lnTo>
                <a:lnTo>
                  <a:pt x="610" y="1164"/>
                </a:lnTo>
                <a:lnTo>
                  <a:pt x="610" y="1164"/>
                </a:lnTo>
                <a:lnTo>
                  <a:pt x="638" y="1162"/>
                </a:lnTo>
                <a:lnTo>
                  <a:pt x="664" y="1160"/>
                </a:lnTo>
                <a:lnTo>
                  <a:pt x="692" y="1158"/>
                </a:lnTo>
                <a:lnTo>
                  <a:pt x="718" y="1154"/>
                </a:lnTo>
                <a:lnTo>
                  <a:pt x="744" y="1148"/>
                </a:lnTo>
                <a:lnTo>
                  <a:pt x="770" y="1140"/>
                </a:lnTo>
                <a:lnTo>
                  <a:pt x="796" y="1132"/>
                </a:lnTo>
                <a:lnTo>
                  <a:pt x="820" y="1122"/>
                </a:lnTo>
                <a:lnTo>
                  <a:pt x="846" y="1112"/>
                </a:lnTo>
                <a:lnTo>
                  <a:pt x="870" y="1100"/>
                </a:lnTo>
                <a:lnTo>
                  <a:pt x="892" y="1086"/>
                </a:lnTo>
                <a:lnTo>
                  <a:pt x="916" y="1072"/>
                </a:lnTo>
                <a:lnTo>
                  <a:pt x="938" y="1056"/>
                </a:lnTo>
                <a:lnTo>
                  <a:pt x="958" y="1040"/>
                </a:lnTo>
                <a:lnTo>
                  <a:pt x="980" y="1022"/>
                </a:lnTo>
                <a:lnTo>
                  <a:pt x="1000" y="1004"/>
                </a:lnTo>
                <a:lnTo>
                  <a:pt x="1042" y="1046"/>
                </a:lnTo>
                <a:lnTo>
                  <a:pt x="1042" y="1046"/>
                </a:lnTo>
                <a:lnTo>
                  <a:pt x="1020" y="1068"/>
                </a:lnTo>
                <a:lnTo>
                  <a:pt x="998" y="1088"/>
                </a:lnTo>
                <a:lnTo>
                  <a:pt x="974" y="1106"/>
                </a:lnTo>
                <a:lnTo>
                  <a:pt x="950" y="1122"/>
                </a:lnTo>
                <a:lnTo>
                  <a:pt x="924" y="1138"/>
                </a:lnTo>
                <a:lnTo>
                  <a:pt x="898" y="1154"/>
                </a:lnTo>
                <a:lnTo>
                  <a:pt x="872" y="1166"/>
                </a:lnTo>
                <a:lnTo>
                  <a:pt x="844" y="1178"/>
                </a:lnTo>
                <a:lnTo>
                  <a:pt x="816" y="1190"/>
                </a:lnTo>
                <a:lnTo>
                  <a:pt x="788" y="1198"/>
                </a:lnTo>
                <a:lnTo>
                  <a:pt x="760" y="1206"/>
                </a:lnTo>
                <a:lnTo>
                  <a:pt x="730" y="1212"/>
                </a:lnTo>
                <a:lnTo>
                  <a:pt x="702" y="1218"/>
                </a:lnTo>
                <a:lnTo>
                  <a:pt x="672" y="1222"/>
                </a:lnTo>
                <a:lnTo>
                  <a:pt x="642" y="1224"/>
                </a:lnTo>
                <a:lnTo>
                  <a:pt x="610" y="1224"/>
                </a:lnTo>
                <a:lnTo>
                  <a:pt x="610" y="1224"/>
                </a:lnTo>
                <a:close/>
                <a:moveTo>
                  <a:pt x="178" y="1044"/>
                </a:moveTo>
                <a:lnTo>
                  <a:pt x="178" y="1044"/>
                </a:lnTo>
                <a:lnTo>
                  <a:pt x="156" y="1022"/>
                </a:lnTo>
                <a:lnTo>
                  <a:pt x="136" y="1000"/>
                </a:lnTo>
                <a:lnTo>
                  <a:pt x="118" y="976"/>
                </a:lnTo>
                <a:lnTo>
                  <a:pt x="102" y="951"/>
                </a:lnTo>
                <a:lnTo>
                  <a:pt x="86" y="925"/>
                </a:lnTo>
                <a:lnTo>
                  <a:pt x="70" y="899"/>
                </a:lnTo>
                <a:lnTo>
                  <a:pt x="58" y="873"/>
                </a:lnTo>
                <a:lnTo>
                  <a:pt x="46" y="845"/>
                </a:lnTo>
                <a:lnTo>
                  <a:pt x="34" y="819"/>
                </a:lnTo>
                <a:lnTo>
                  <a:pt x="26" y="789"/>
                </a:lnTo>
                <a:lnTo>
                  <a:pt x="18" y="761"/>
                </a:lnTo>
                <a:lnTo>
                  <a:pt x="12" y="733"/>
                </a:lnTo>
                <a:lnTo>
                  <a:pt x="6" y="703"/>
                </a:lnTo>
                <a:lnTo>
                  <a:pt x="2" y="673"/>
                </a:lnTo>
                <a:lnTo>
                  <a:pt x="0" y="643"/>
                </a:lnTo>
                <a:lnTo>
                  <a:pt x="0" y="613"/>
                </a:lnTo>
                <a:lnTo>
                  <a:pt x="0" y="611"/>
                </a:lnTo>
                <a:lnTo>
                  <a:pt x="60" y="611"/>
                </a:lnTo>
                <a:lnTo>
                  <a:pt x="60" y="613"/>
                </a:lnTo>
                <a:lnTo>
                  <a:pt x="60" y="613"/>
                </a:lnTo>
                <a:lnTo>
                  <a:pt x="62" y="639"/>
                </a:lnTo>
                <a:lnTo>
                  <a:pt x="64" y="667"/>
                </a:lnTo>
                <a:lnTo>
                  <a:pt x="66" y="693"/>
                </a:lnTo>
                <a:lnTo>
                  <a:pt x="70" y="721"/>
                </a:lnTo>
                <a:lnTo>
                  <a:pt x="76" y="747"/>
                </a:lnTo>
                <a:lnTo>
                  <a:pt x="84" y="773"/>
                </a:lnTo>
                <a:lnTo>
                  <a:pt x="92" y="797"/>
                </a:lnTo>
                <a:lnTo>
                  <a:pt x="102" y="823"/>
                </a:lnTo>
                <a:lnTo>
                  <a:pt x="112" y="847"/>
                </a:lnTo>
                <a:lnTo>
                  <a:pt x="124" y="871"/>
                </a:lnTo>
                <a:lnTo>
                  <a:pt x="138" y="895"/>
                </a:lnTo>
                <a:lnTo>
                  <a:pt x="152" y="917"/>
                </a:lnTo>
                <a:lnTo>
                  <a:pt x="168" y="939"/>
                </a:lnTo>
                <a:lnTo>
                  <a:pt x="184" y="962"/>
                </a:lnTo>
                <a:lnTo>
                  <a:pt x="202" y="982"/>
                </a:lnTo>
                <a:lnTo>
                  <a:pt x="220" y="1002"/>
                </a:lnTo>
                <a:lnTo>
                  <a:pt x="178" y="1044"/>
                </a:lnTo>
                <a:close/>
                <a:moveTo>
                  <a:pt x="1222" y="613"/>
                </a:moveTo>
                <a:lnTo>
                  <a:pt x="1162" y="613"/>
                </a:lnTo>
                <a:lnTo>
                  <a:pt x="1162" y="613"/>
                </a:lnTo>
                <a:lnTo>
                  <a:pt x="1162" y="613"/>
                </a:lnTo>
                <a:lnTo>
                  <a:pt x="1160" y="585"/>
                </a:lnTo>
                <a:lnTo>
                  <a:pt x="1158" y="557"/>
                </a:lnTo>
                <a:lnTo>
                  <a:pt x="1156" y="531"/>
                </a:lnTo>
                <a:lnTo>
                  <a:pt x="1150" y="503"/>
                </a:lnTo>
                <a:lnTo>
                  <a:pt x="1146" y="477"/>
                </a:lnTo>
                <a:lnTo>
                  <a:pt x="1138" y="451"/>
                </a:lnTo>
                <a:lnTo>
                  <a:pt x="1130" y="427"/>
                </a:lnTo>
                <a:lnTo>
                  <a:pt x="1120" y="401"/>
                </a:lnTo>
                <a:lnTo>
                  <a:pt x="1110" y="377"/>
                </a:lnTo>
                <a:lnTo>
                  <a:pt x="1096" y="353"/>
                </a:lnTo>
                <a:lnTo>
                  <a:pt x="1084" y="329"/>
                </a:lnTo>
                <a:lnTo>
                  <a:pt x="1070" y="307"/>
                </a:lnTo>
                <a:lnTo>
                  <a:pt x="1054" y="285"/>
                </a:lnTo>
                <a:lnTo>
                  <a:pt x="1038" y="262"/>
                </a:lnTo>
                <a:lnTo>
                  <a:pt x="1020" y="242"/>
                </a:lnTo>
                <a:lnTo>
                  <a:pt x="1000" y="222"/>
                </a:lnTo>
                <a:lnTo>
                  <a:pt x="1044" y="178"/>
                </a:lnTo>
                <a:lnTo>
                  <a:pt x="1044" y="178"/>
                </a:lnTo>
                <a:lnTo>
                  <a:pt x="1064" y="200"/>
                </a:lnTo>
                <a:lnTo>
                  <a:pt x="1084" y="224"/>
                </a:lnTo>
                <a:lnTo>
                  <a:pt x="1102" y="248"/>
                </a:lnTo>
                <a:lnTo>
                  <a:pt x="1120" y="273"/>
                </a:lnTo>
                <a:lnTo>
                  <a:pt x="1136" y="299"/>
                </a:lnTo>
                <a:lnTo>
                  <a:pt x="1150" y="325"/>
                </a:lnTo>
                <a:lnTo>
                  <a:pt x="1164" y="351"/>
                </a:lnTo>
                <a:lnTo>
                  <a:pt x="1176" y="379"/>
                </a:lnTo>
                <a:lnTo>
                  <a:pt x="1186" y="405"/>
                </a:lnTo>
                <a:lnTo>
                  <a:pt x="1196" y="435"/>
                </a:lnTo>
                <a:lnTo>
                  <a:pt x="1204" y="463"/>
                </a:lnTo>
                <a:lnTo>
                  <a:pt x="1210" y="491"/>
                </a:lnTo>
                <a:lnTo>
                  <a:pt x="1216" y="521"/>
                </a:lnTo>
                <a:lnTo>
                  <a:pt x="1220" y="551"/>
                </a:lnTo>
                <a:lnTo>
                  <a:pt x="1222" y="581"/>
                </a:lnTo>
                <a:lnTo>
                  <a:pt x="1222" y="613"/>
                </a:lnTo>
                <a:lnTo>
                  <a:pt x="1222" y="613"/>
                </a:lnTo>
                <a:close/>
                <a:moveTo>
                  <a:pt x="222" y="222"/>
                </a:moveTo>
                <a:lnTo>
                  <a:pt x="178" y="178"/>
                </a:lnTo>
                <a:lnTo>
                  <a:pt x="178" y="178"/>
                </a:lnTo>
                <a:lnTo>
                  <a:pt x="202" y="158"/>
                </a:lnTo>
                <a:lnTo>
                  <a:pt x="224" y="138"/>
                </a:lnTo>
                <a:lnTo>
                  <a:pt x="248" y="118"/>
                </a:lnTo>
                <a:lnTo>
                  <a:pt x="272" y="102"/>
                </a:lnTo>
                <a:lnTo>
                  <a:pt x="298" y="86"/>
                </a:lnTo>
                <a:lnTo>
                  <a:pt x="324" y="72"/>
                </a:lnTo>
                <a:lnTo>
                  <a:pt x="350" y="58"/>
                </a:lnTo>
                <a:lnTo>
                  <a:pt x="378" y="46"/>
                </a:lnTo>
                <a:lnTo>
                  <a:pt x="404" y="34"/>
                </a:lnTo>
                <a:lnTo>
                  <a:pt x="432" y="26"/>
                </a:lnTo>
                <a:lnTo>
                  <a:pt x="462" y="18"/>
                </a:lnTo>
                <a:lnTo>
                  <a:pt x="490" y="12"/>
                </a:lnTo>
                <a:lnTo>
                  <a:pt x="520" y="6"/>
                </a:lnTo>
                <a:lnTo>
                  <a:pt x="550" y="2"/>
                </a:lnTo>
                <a:lnTo>
                  <a:pt x="580" y="0"/>
                </a:lnTo>
                <a:lnTo>
                  <a:pt x="610" y="0"/>
                </a:lnTo>
                <a:lnTo>
                  <a:pt x="612" y="0"/>
                </a:lnTo>
                <a:lnTo>
                  <a:pt x="612" y="60"/>
                </a:lnTo>
                <a:lnTo>
                  <a:pt x="610" y="60"/>
                </a:lnTo>
                <a:lnTo>
                  <a:pt x="610" y="60"/>
                </a:lnTo>
                <a:lnTo>
                  <a:pt x="584" y="62"/>
                </a:lnTo>
                <a:lnTo>
                  <a:pt x="556" y="64"/>
                </a:lnTo>
                <a:lnTo>
                  <a:pt x="530" y="66"/>
                </a:lnTo>
                <a:lnTo>
                  <a:pt x="502" y="72"/>
                </a:lnTo>
                <a:lnTo>
                  <a:pt x="476" y="76"/>
                </a:lnTo>
                <a:lnTo>
                  <a:pt x="450" y="84"/>
                </a:lnTo>
                <a:lnTo>
                  <a:pt x="426" y="92"/>
                </a:lnTo>
                <a:lnTo>
                  <a:pt x="400" y="102"/>
                </a:lnTo>
                <a:lnTo>
                  <a:pt x="376" y="112"/>
                </a:lnTo>
                <a:lnTo>
                  <a:pt x="352" y="124"/>
                </a:lnTo>
                <a:lnTo>
                  <a:pt x="328" y="138"/>
                </a:lnTo>
                <a:lnTo>
                  <a:pt x="306" y="152"/>
                </a:lnTo>
                <a:lnTo>
                  <a:pt x="284" y="168"/>
                </a:lnTo>
                <a:lnTo>
                  <a:pt x="262" y="184"/>
                </a:lnTo>
                <a:lnTo>
                  <a:pt x="242" y="202"/>
                </a:lnTo>
                <a:lnTo>
                  <a:pt x="222" y="222"/>
                </a:lnTo>
                <a:lnTo>
                  <a:pt x="222" y="222"/>
                </a:lnTo>
                <a:close/>
              </a:path>
            </a:pathLst>
          </a:custGeom>
          <a:gradFill>
            <a:gsLst>
              <a:gs pos="0">
                <a:srgbClr val="495561">
                  <a:alpha val="34509"/>
                </a:srgbClr>
              </a:gs>
              <a:gs pos="100000">
                <a:srgbClr val="495561"/>
              </a:gs>
            </a:gsLst>
            <a:lin ang="5400012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44"/>
          <p:cNvSpPr/>
          <p:nvPr/>
        </p:nvSpPr>
        <p:spPr>
          <a:xfrm flipH="1" rot="-5400000">
            <a:off x="-14328" y="2155004"/>
            <a:ext cx="4320031" cy="4320031"/>
          </a:xfrm>
          <a:custGeom>
            <a:rect b="b" l="l" r="r" t="t"/>
            <a:pathLst>
              <a:path extrusionOk="0" h="1376" w="1376">
                <a:moveTo>
                  <a:pt x="712" y="1376"/>
                </a:moveTo>
                <a:lnTo>
                  <a:pt x="712" y="1326"/>
                </a:lnTo>
                <a:lnTo>
                  <a:pt x="712" y="1326"/>
                </a:lnTo>
                <a:lnTo>
                  <a:pt x="720" y="1324"/>
                </a:lnTo>
                <a:lnTo>
                  <a:pt x="722" y="1376"/>
                </a:lnTo>
                <a:lnTo>
                  <a:pt x="722" y="1376"/>
                </a:lnTo>
                <a:lnTo>
                  <a:pt x="712" y="1376"/>
                </a:lnTo>
                <a:lnTo>
                  <a:pt x="712" y="1376"/>
                </a:lnTo>
                <a:close/>
                <a:moveTo>
                  <a:pt x="730" y="1376"/>
                </a:moveTo>
                <a:lnTo>
                  <a:pt x="728" y="1324"/>
                </a:lnTo>
                <a:lnTo>
                  <a:pt x="736" y="1324"/>
                </a:lnTo>
                <a:lnTo>
                  <a:pt x="740" y="1376"/>
                </a:lnTo>
                <a:lnTo>
                  <a:pt x="730" y="1376"/>
                </a:lnTo>
                <a:close/>
                <a:moveTo>
                  <a:pt x="748" y="1374"/>
                </a:moveTo>
                <a:lnTo>
                  <a:pt x="744" y="1324"/>
                </a:lnTo>
                <a:lnTo>
                  <a:pt x="744" y="1324"/>
                </a:lnTo>
                <a:lnTo>
                  <a:pt x="752" y="1322"/>
                </a:lnTo>
                <a:lnTo>
                  <a:pt x="758" y="1374"/>
                </a:lnTo>
                <a:lnTo>
                  <a:pt x="758" y="1374"/>
                </a:lnTo>
                <a:lnTo>
                  <a:pt x="748" y="1374"/>
                </a:lnTo>
                <a:lnTo>
                  <a:pt x="748" y="1374"/>
                </a:lnTo>
                <a:close/>
                <a:moveTo>
                  <a:pt x="766" y="1372"/>
                </a:moveTo>
                <a:lnTo>
                  <a:pt x="760" y="1322"/>
                </a:lnTo>
                <a:lnTo>
                  <a:pt x="760" y="1322"/>
                </a:lnTo>
                <a:lnTo>
                  <a:pt x="768" y="1320"/>
                </a:lnTo>
                <a:lnTo>
                  <a:pt x="774" y="1372"/>
                </a:lnTo>
                <a:lnTo>
                  <a:pt x="774" y="1372"/>
                </a:lnTo>
                <a:lnTo>
                  <a:pt x="766" y="1372"/>
                </a:lnTo>
                <a:lnTo>
                  <a:pt x="766" y="1372"/>
                </a:lnTo>
                <a:close/>
                <a:moveTo>
                  <a:pt x="784" y="1370"/>
                </a:moveTo>
                <a:lnTo>
                  <a:pt x="776" y="1320"/>
                </a:lnTo>
                <a:lnTo>
                  <a:pt x="776" y="1320"/>
                </a:lnTo>
                <a:lnTo>
                  <a:pt x="784" y="1318"/>
                </a:lnTo>
                <a:lnTo>
                  <a:pt x="792" y="1370"/>
                </a:lnTo>
                <a:lnTo>
                  <a:pt x="792" y="1370"/>
                </a:lnTo>
                <a:lnTo>
                  <a:pt x="784" y="1370"/>
                </a:lnTo>
                <a:lnTo>
                  <a:pt x="784" y="1370"/>
                </a:lnTo>
                <a:close/>
                <a:moveTo>
                  <a:pt x="802" y="1368"/>
                </a:moveTo>
                <a:lnTo>
                  <a:pt x="792" y="1318"/>
                </a:lnTo>
                <a:lnTo>
                  <a:pt x="802" y="1316"/>
                </a:lnTo>
                <a:lnTo>
                  <a:pt x="810" y="1366"/>
                </a:lnTo>
                <a:lnTo>
                  <a:pt x="802" y="1368"/>
                </a:lnTo>
                <a:close/>
                <a:moveTo>
                  <a:pt x="818" y="1364"/>
                </a:moveTo>
                <a:lnTo>
                  <a:pt x="810" y="1314"/>
                </a:lnTo>
                <a:lnTo>
                  <a:pt x="810" y="1314"/>
                </a:lnTo>
                <a:lnTo>
                  <a:pt x="818" y="1312"/>
                </a:lnTo>
                <a:lnTo>
                  <a:pt x="828" y="1364"/>
                </a:lnTo>
                <a:lnTo>
                  <a:pt x="828" y="1364"/>
                </a:lnTo>
                <a:lnTo>
                  <a:pt x="818" y="1364"/>
                </a:lnTo>
                <a:lnTo>
                  <a:pt x="818" y="1364"/>
                </a:lnTo>
                <a:close/>
                <a:moveTo>
                  <a:pt x="836" y="1362"/>
                </a:moveTo>
                <a:lnTo>
                  <a:pt x="826" y="1312"/>
                </a:lnTo>
                <a:lnTo>
                  <a:pt x="826" y="1312"/>
                </a:lnTo>
                <a:lnTo>
                  <a:pt x="834" y="1310"/>
                </a:lnTo>
                <a:lnTo>
                  <a:pt x="844" y="1360"/>
                </a:lnTo>
                <a:lnTo>
                  <a:pt x="844" y="1360"/>
                </a:lnTo>
                <a:lnTo>
                  <a:pt x="836" y="1362"/>
                </a:lnTo>
                <a:lnTo>
                  <a:pt x="836" y="1362"/>
                </a:lnTo>
                <a:close/>
                <a:moveTo>
                  <a:pt x="854" y="1358"/>
                </a:moveTo>
                <a:lnTo>
                  <a:pt x="842" y="1308"/>
                </a:lnTo>
                <a:lnTo>
                  <a:pt x="850" y="1306"/>
                </a:lnTo>
                <a:lnTo>
                  <a:pt x="862" y="1356"/>
                </a:lnTo>
                <a:lnTo>
                  <a:pt x="854" y="1358"/>
                </a:lnTo>
                <a:close/>
                <a:moveTo>
                  <a:pt x="870" y="1352"/>
                </a:moveTo>
                <a:lnTo>
                  <a:pt x="858" y="1304"/>
                </a:lnTo>
                <a:lnTo>
                  <a:pt x="858" y="1304"/>
                </a:lnTo>
                <a:lnTo>
                  <a:pt x="866" y="1300"/>
                </a:lnTo>
                <a:lnTo>
                  <a:pt x="880" y="1350"/>
                </a:lnTo>
                <a:lnTo>
                  <a:pt x="880" y="1350"/>
                </a:lnTo>
                <a:lnTo>
                  <a:pt x="870" y="1352"/>
                </a:lnTo>
                <a:lnTo>
                  <a:pt x="870" y="1352"/>
                </a:lnTo>
                <a:close/>
                <a:moveTo>
                  <a:pt x="888" y="1348"/>
                </a:moveTo>
                <a:lnTo>
                  <a:pt x="874" y="1298"/>
                </a:lnTo>
                <a:lnTo>
                  <a:pt x="874" y="1298"/>
                </a:lnTo>
                <a:lnTo>
                  <a:pt x="882" y="1296"/>
                </a:lnTo>
                <a:lnTo>
                  <a:pt x="896" y="1346"/>
                </a:lnTo>
                <a:lnTo>
                  <a:pt x="896" y="1346"/>
                </a:lnTo>
                <a:lnTo>
                  <a:pt x="888" y="1348"/>
                </a:lnTo>
                <a:lnTo>
                  <a:pt x="888" y="1348"/>
                </a:lnTo>
                <a:close/>
                <a:moveTo>
                  <a:pt x="904" y="1342"/>
                </a:moveTo>
                <a:lnTo>
                  <a:pt x="888" y="1294"/>
                </a:lnTo>
                <a:lnTo>
                  <a:pt x="896" y="1292"/>
                </a:lnTo>
                <a:lnTo>
                  <a:pt x="914" y="1340"/>
                </a:lnTo>
                <a:lnTo>
                  <a:pt x="914" y="1340"/>
                </a:lnTo>
                <a:lnTo>
                  <a:pt x="904" y="1342"/>
                </a:lnTo>
                <a:lnTo>
                  <a:pt x="904" y="1342"/>
                </a:lnTo>
                <a:close/>
                <a:moveTo>
                  <a:pt x="922" y="1336"/>
                </a:moveTo>
                <a:lnTo>
                  <a:pt x="904" y="1288"/>
                </a:lnTo>
                <a:lnTo>
                  <a:pt x="904" y="1288"/>
                </a:lnTo>
                <a:lnTo>
                  <a:pt x="912" y="1286"/>
                </a:lnTo>
                <a:lnTo>
                  <a:pt x="930" y="1334"/>
                </a:lnTo>
                <a:lnTo>
                  <a:pt x="930" y="1334"/>
                </a:lnTo>
                <a:lnTo>
                  <a:pt x="922" y="1336"/>
                </a:lnTo>
                <a:lnTo>
                  <a:pt x="922" y="1336"/>
                </a:lnTo>
                <a:close/>
                <a:moveTo>
                  <a:pt x="938" y="1330"/>
                </a:moveTo>
                <a:lnTo>
                  <a:pt x="920" y="1282"/>
                </a:lnTo>
                <a:lnTo>
                  <a:pt x="920" y="1282"/>
                </a:lnTo>
                <a:lnTo>
                  <a:pt x="928" y="1280"/>
                </a:lnTo>
                <a:lnTo>
                  <a:pt x="946" y="1328"/>
                </a:lnTo>
                <a:lnTo>
                  <a:pt x="946" y="1328"/>
                </a:lnTo>
                <a:lnTo>
                  <a:pt x="938" y="1330"/>
                </a:lnTo>
                <a:lnTo>
                  <a:pt x="938" y="1330"/>
                </a:lnTo>
                <a:close/>
                <a:moveTo>
                  <a:pt x="956" y="1324"/>
                </a:moveTo>
                <a:lnTo>
                  <a:pt x="936" y="1276"/>
                </a:lnTo>
                <a:lnTo>
                  <a:pt x="936" y="1276"/>
                </a:lnTo>
                <a:lnTo>
                  <a:pt x="942" y="1274"/>
                </a:lnTo>
                <a:lnTo>
                  <a:pt x="964" y="1320"/>
                </a:lnTo>
                <a:lnTo>
                  <a:pt x="964" y="1320"/>
                </a:lnTo>
                <a:lnTo>
                  <a:pt x="956" y="1324"/>
                </a:lnTo>
                <a:lnTo>
                  <a:pt x="956" y="1324"/>
                </a:lnTo>
                <a:close/>
                <a:moveTo>
                  <a:pt x="972" y="1316"/>
                </a:moveTo>
                <a:lnTo>
                  <a:pt x="950" y="1270"/>
                </a:lnTo>
                <a:lnTo>
                  <a:pt x="950" y="1270"/>
                </a:lnTo>
                <a:lnTo>
                  <a:pt x="958" y="1266"/>
                </a:lnTo>
                <a:lnTo>
                  <a:pt x="980" y="1312"/>
                </a:lnTo>
                <a:lnTo>
                  <a:pt x="980" y="1312"/>
                </a:lnTo>
                <a:lnTo>
                  <a:pt x="972" y="1316"/>
                </a:lnTo>
                <a:lnTo>
                  <a:pt x="972" y="1316"/>
                </a:lnTo>
                <a:close/>
                <a:moveTo>
                  <a:pt x="988" y="1310"/>
                </a:moveTo>
                <a:lnTo>
                  <a:pt x="966" y="1262"/>
                </a:lnTo>
                <a:lnTo>
                  <a:pt x="966" y="1262"/>
                </a:lnTo>
                <a:lnTo>
                  <a:pt x="972" y="1260"/>
                </a:lnTo>
                <a:lnTo>
                  <a:pt x="996" y="1306"/>
                </a:lnTo>
                <a:lnTo>
                  <a:pt x="996" y="1306"/>
                </a:lnTo>
                <a:lnTo>
                  <a:pt x="988" y="1310"/>
                </a:lnTo>
                <a:lnTo>
                  <a:pt x="988" y="1310"/>
                </a:lnTo>
                <a:close/>
                <a:moveTo>
                  <a:pt x="1004" y="1302"/>
                </a:moveTo>
                <a:lnTo>
                  <a:pt x="980" y="1256"/>
                </a:lnTo>
                <a:lnTo>
                  <a:pt x="980" y="1256"/>
                </a:lnTo>
                <a:lnTo>
                  <a:pt x="988" y="1252"/>
                </a:lnTo>
                <a:lnTo>
                  <a:pt x="1012" y="1296"/>
                </a:lnTo>
                <a:lnTo>
                  <a:pt x="1012" y="1296"/>
                </a:lnTo>
                <a:lnTo>
                  <a:pt x="1004" y="1302"/>
                </a:lnTo>
                <a:lnTo>
                  <a:pt x="1004" y="1302"/>
                </a:lnTo>
                <a:close/>
                <a:moveTo>
                  <a:pt x="1020" y="1292"/>
                </a:moveTo>
                <a:lnTo>
                  <a:pt x="994" y="1248"/>
                </a:lnTo>
                <a:lnTo>
                  <a:pt x="994" y="1248"/>
                </a:lnTo>
                <a:lnTo>
                  <a:pt x="1002" y="1244"/>
                </a:lnTo>
                <a:lnTo>
                  <a:pt x="1028" y="1288"/>
                </a:lnTo>
                <a:lnTo>
                  <a:pt x="1028" y="1288"/>
                </a:lnTo>
                <a:lnTo>
                  <a:pt x="1020" y="1292"/>
                </a:lnTo>
                <a:lnTo>
                  <a:pt x="1020" y="1292"/>
                </a:lnTo>
                <a:close/>
                <a:moveTo>
                  <a:pt x="1034" y="1284"/>
                </a:moveTo>
                <a:lnTo>
                  <a:pt x="1008" y="1240"/>
                </a:lnTo>
                <a:lnTo>
                  <a:pt x="1008" y="1240"/>
                </a:lnTo>
                <a:lnTo>
                  <a:pt x="1016" y="1236"/>
                </a:lnTo>
                <a:lnTo>
                  <a:pt x="1042" y="1280"/>
                </a:lnTo>
                <a:lnTo>
                  <a:pt x="1042" y="1280"/>
                </a:lnTo>
                <a:lnTo>
                  <a:pt x="1034" y="1284"/>
                </a:lnTo>
                <a:lnTo>
                  <a:pt x="1034" y="1284"/>
                </a:lnTo>
                <a:close/>
                <a:moveTo>
                  <a:pt x="1050" y="1274"/>
                </a:moveTo>
                <a:lnTo>
                  <a:pt x="1024" y="1232"/>
                </a:lnTo>
                <a:lnTo>
                  <a:pt x="1024" y="1232"/>
                </a:lnTo>
                <a:lnTo>
                  <a:pt x="1030" y="1226"/>
                </a:lnTo>
                <a:lnTo>
                  <a:pt x="1058" y="1270"/>
                </a:lnTo>
                <a:lnTo>
                  <a:pt x="1058" y="1270"/>
                </a:lnTo>
                <a:lnTo>
                  <a:pt x="1050" y="1274"/>
                </a:lnTo>
                <a:lnTo>
                  <a:pt x="1050" y="1274"/>
                </a:lnTo>
                <a:close/>
                <a:moveTo>
                  <a:pt x="1066" y="1266"/>
                </a:moveTo>
                <a:lnTo>
                  <a:pt x="1038" y="1222"/>
                </a:lnTo>
                <a:lnTo>
                  <a:pt x="1038" y="1222"/>
                </a:lnTo>
                <a:lnTo>
                  <a:pt x="1044" y="1218"/>
                </a:lnTo>
                <a:lnTo>
                  <a:pt x="1072" y="1260"/>
                </a:lnTo>
                <a:lnTo>
                  <a:pt x="1072" y="1260"/>
                </a:lnTo>
                <a:lnTo>
                  <a:pt x="1066" y="1266"/>
                </a:lnTo>
                <a:lnTo>
                  <a:pt x="1066" y="1266"/>
                </a:lnTo>
                <a:close/>
                <a:moveTo>
                  <a:pt x="1080" y="1256"/>
                </a:moveTo>
                <a:lnTo>
                  <a:pt x="1050" y="1212"/>
                </a:lnTo>
                <a:lnTo>
                  <a:pt x="1050" y="1212"/>
                </a:lnTo>
                <a:lnTo>
                  <a:pt x="1058" y="1208"/>
                </a:lnTo>
                <a:lnTo>
                  <a:pt x="1088" y="1250"/>
                </a:lnTo>
                <a:lnTo>
                  <a:pt x="1088" y="1250"/>
                </a:lnTo>
                <a:lnTo>
                  <a:pt x="1080" y="1256"/>
                </a:lnTo>
                <a:lnTo>
                  <a:pt x="1080" y="1256"/>
                </a:lnTo>
                <a:close/>
                <a:moveTo>
                  <a:pt x="1094" y="1244"/>
                </a:moveTo>
                <a:lnTo>
                  <a:pt x="1064" y="1204"/>
                </a:lnTo>
                <a:lnTo>
                  <a:pt x="1064" y="1204"/>
                </a:lnTo>
                <a:lnTo>
                  <a:pt x="1070" y="1198"/>
                </a:lnTo>
                <a:lnTo>
                  <a:pt x="1102" y="1240"/>
                </a:lnTo>
                <a:lnTo>
                  <a:pt x="1102" y="1240"/>
                </a:lnTo>
                <a:lnTo>
                  <a:pt x="1094" y="1244"/>
                </a:lnTo>
                <a:lnTo>
                  <a:pt x="1094" y="1244"/>
                </a:lnTo>
                <a:close/>
                <a:moveTo>
                  <a:pt x="1108" y="1234"/>
                </a:moveTo>
                <a:lnTo>
                  <a:pt x="1078" y="1194"/>
                </a:lnTo>
                <a:lnTo>
                  <a:pt x="1078" y="1194"/>
                </a:lnTo>
                <a:lnTo>
                  <a:pt x="1084" y="1188"/>
                </a:lnTo>
                <a:lnTo>
                  <a:pt x="1116" y="1228"/>
                </a:lnTo>
                <a:lnTo>
                  <a:pt x="1116" y="1228"/>
                </a:lnTo>
                <a:lnTo>
                  <a:pt x="1108" y="1234"/>
                </a:lnTo>
                <a:lnTo>
                  <a:pt x="1108" y="1234"/>
                </a:lnTo>
                <a:close/>
                <a:moveTo>
                  <a:pt x="1122" y="1224"/>
                </a:moveTo>
                <a:lnTo>
                  <a:pt x="1090" y="1184"/>
                </a:lnTo>
                <a:lnTo>
                  <a:pt x="1090" y="1184"/>
                </a:lnTo>
                <a:lnTo>
                  <a:pt x="1096" y="1178"/>
                </a:lnTo>
                <a:lnTo>
                  <a:pt x="1130" y="1218"/>
                </a:lnTo>
                <a:lnTo>
                  <a:pt x="1130" y="1218"/>
                </a:lnTo>
                <a:lnTo>
                  <a:pt x="1122" y="1224"/>
                </a:lnTo>
                <a:lnTo>
                  <a:pt x="1122" y="1224"/>
                </a:lnTo>
                <a:close/>
                <a:moveTo>
                  <a:pt x="1136" y="1212"/>
                </a:moveTo>
                <a:lnTo>
                  <a:pt x="1102" y="1172"/>
                </a:lnTo>
                <a:lnTo>
                  <a:pt x="1102" y="1172"/>
                </a:lnTo>
                <a:lnTo>
                  <a:pt x="1110" y="1168"/>
                </a:lnTo>
                <a:lnTo>
                  <a:pt x="1144" y="1206"/>
                </a:lnTo>
                <a:lnTo>
                  <a:pt x="1144" y="1206"/>
                </a:lnTo>
                <a:lnTo>
                  <a:pt x="1136" y="1212"/>
                </a:lnTo>
                <a:lnTo>
                  <a:pt x="1136" y="1212"/>
                </a:lnTo>
                <a:close/>
                <a:moveTo>
                  <a:pt x="1150" y="1200"/>
                </a:moveTo>
                <a:lnTo>
                  <a:pt x="1116" y="1162"/>
                </a:lnTo>
                <a:lnTo>
                  <a:pt x="1116" y="1162"/>
                </a:lnTo>
                <a:lnTo>
                  <a:pt x="1122" y="1156"/>
                </a:lnTo>
                <a:lnTo>
                  <a:pt x="1156" y="1194"/>
                </a:lnTo>
                <a:lnTo>
                  <a:pt x="1156" y="1194"/>
                </a:lnTo>
                <a:lnTo>
                  <a:pt x="1150" y="1200"/>
                </a:lnTo>
                <a:lnTo>
                  <a:pt x="1150" y="1200"/>
                </a:lnTo>
                <a:close/>
                <a:moveTo>
                  <a:pt x="1162" y="1188"/>
                </a:moveTo>
                <a:lnTo>
                  <a:pt x="1128" y="1150"/>
                </a:lnTo>
                <a:lnTo>
                  <a:pt x="1128" y="1150"/>
                </a:lnTo>
                <a:lnTo>
                  <a:pt x="1134" y="1144"/>
                </a:lnTo>
                <a:lnTo>
                  <a:pt x="1170" y="1182"/>
                </a:lnTo>
                <a:lnTo>
                  <a:pt x="1170" y="1182"/>
                </a:lnTo>
                <a:lnTo>
                  <a:pt x="1162" y="1188"/>
                </a:lnTo>
                <a:lnTo>
                  <a:pt x="1162" y="1188"/>
                </a:lnTo>
                <a:close/>
                <a:moveTo>
                  <a:pt x="1176" y="1176"/>
                </a:moveTo>
                <a:lnTo>
                  <a:pt x="1140" y="1140"/>
                </a:lnTo>
                <a:lnTo>
                  <a:pt x="1140" y="1140"/>
                </a:lnTo>
                <a:lnTo>
                  <a:pt x="1144" y="1134"/>
                </a:lnTo>
                <a:lnTo>
                  <a:pt x="1182" y="1170"/>
                </a:lnTo>
                <a:lnTo>
                  <a:pt x="1182" y="1170"/>
                </a:lnTo>
                <a:lnTo>
                  <a:pt x="1176" y="1176"/>
                </a:lnTo>
                <a:lnTo>
                  <a:pt x="1176" y="1176"/>
                </a:lnTo>
                <a:close/>
                <a:moveTo>
                  <a:pt x="1188" y="1162"/>
                </a:moveTo>
                <a:lnTo>
                  <a:pt x="1150" y="1128"/>
                </a:lnTo>
                <a:lnTo>
                  <a:pt x="1150" y="1128"/>
                </a:lnTo>
                <a:lnTo>
                  <a:pt x="1156" y="1122"/>
                </a:lnTo>
                <a:lnTo>
                  <a:pt x="1194" y="1156"/>
                </a:lnTo>
                <a:lnTo>
                  <a:pt x="1194" y="1156"/>
                </a:lnTo>
                <a:lnTo>
                  <a:pt x="1188" y="1162"/>
                </a:lnTo>
                <a:lnTo>
                  <a:pt x="1188" y="1162"/>
                </a:lnTo>
                <a:close/>
                <a:moveTo>
                  <a:pt x="1200" y="1150"/>
                </a:moveTo>
                <a:lnTo>
                  <a:pt x="1162" y="1116"/>
                </a:lnTo>
                <a:lnTo>
                  <a:pt x="1162" y="1116"/>
                </a:lnTo>
                <a:lnTo>
                  <a:pt x="1168" y="1110"/>
                </a:lnTo>
                <a:lnTo>
                  <a:pt x="1206" y="1142"/>
                </a:lnTo>
                <a:lnTo>
                  <a:pt x="1206" y="1142"/>
                </a:lnTo>
                <a:lnTo>
                  <a:pt x="1200" y="1150"/>
                </a:lnTo>
                <a:lnTo>
                  <a:pt x="1200" y="1150"/>
                </a:lnTo>
                <a:close/>
                <a:moveTo>
                  <a:pt x="1212" y="1136"/>
                </a:moveTo>
                <a:lnTo>
                  <a:pt x="1172" y="1102"/>
                </a:lnTo>
                <a:lnTo>
                  <a:pt x="1172" y="1102"/>
                </a:lnTo>
                <a:lnTo>
                  <a:pt x="1178" y="1096"/>
                </a:lnTo>
                <a:lnTo>
                  <a:pt x="1218" y="1130"/>
                </a:lnTo>
                <a:lnTo>
                  <a:pt x="1218" y="1130"/>
                </a:lnTo>
                <a:lnTo>
                  <a:pt x="1212" y="1136"/>
                </a:lnTo>
                <a:lnTo>
                  <a:pt x="1212" y="1136"/>
                </a:lnTo>
                <a:close/>
                <a:moveTo>
                  <a:pt x="1224" y="1122"/>
                </a:moveTo>
                <a:lnTo>
                  <a:pt x="1184" y="1090"/>
                </a:lnTo>
                <a:lnTo>
                  <a:pt x="1184" y="1090"/>
                </a:lnTo>
                <a:lnTo>
                  <a:pt x="1188" y="1084"/>
                </a:lnTo>
                <a:lnTo>
                  <a:pt x="1228" y="1116"/>
                </a:lnTo>
                <a:lnTo>
                  <a:pt x="1228" y="1116"/>
                </a:lnTo>
                <a:lnTo>
                  <a:pt x="1224" y="1122"/>
                </a:lnTo>
                <a:lnTo>
                  <a:pt x="1224" y="1122"/>
                </a:lnTo>
                <a:close/>
                <a:moveTo>
                  <a:pt x="1234" y="1108"/>
                </a:moveTo>
                <a:lnTo>
                  <a:pt x="1194" y="1078"/>
                </a:lnTo>
                <a:lnTo>
                  <a:pt x="1194" y="1078"/>
                </a:lnTo>
                <a:lnTo>
                  <a:pt x="1198" y="1070"/>
                </a:lnTo>
                <a:lnTo>
                  <a:pt x="1240" y="1102"/>
                </a:lnTo>
                <a:lnTo>
                  <a:pt x="1240" y="1102"/>
                </a:lnTo>
                <a:lnTo>
                  <a:pt x="1234" y="1108"/>
                </a:lnTo>
                <a:lnTo>
                  <a:pt x="1234" y="1108"/>
                </a:lnTo>
                <a:close/>
                <a:moveTo>
                  <a:pt x="1244" y="1094"/>
                </a:moveTo>
                <a:lnTo>
                  <a:pt x="1204" y="1064"/>
                </a:lnTo>
                <a:lnTo>
                  <a:pt x="1204" y="1064"/>
                </a:lnTo>
                <a:lnTo>
                  <a:pt x="1208" y="1058"/>
                </a:lnTo>
                <a:lnTo>
                  <a:pt x="1250" y="1088"/>
                </a:lnTo>
                <a:lnTo>
                  <a:pt x="1250" y="1088"/>
                </a:lnTo>
                <a:lnTo>
                  <a:pt x="1244" y="1094"/>
                </a:lnTo>
                <a:lnTo>
                  <a:pt x="1244" y="1094"/>
                </a:lnTo>
                <a:close/>
                <a:moveTo>
                  <a:pt x="1256" y="1080"/>
                </a:moveTo>
                <a:lnTo>
                  <a:pt x="1212" y="1050"/>
                </a:lnTo>
                <a:lnTo>
                  <a:pt x="1212" y="1050"/>
                </a:lnTo>
                <a:lnTo>
                  <a:pt x="1218" y="1044"/>
                </a:lnTo>
                <a:lnTo>
                  <a:pt x="1260" y="1072"/>
                </a:lnTo>
                <a:lnTo>
                  <a:pt x="1260" y="1072"/>
                </a:lnTo>
                <a:lnTo>
                  <a:pt x="1256" y="1080"/>
                </a:lnTo>
                <a:lnTo>
                  <a:pt x="1256" y="1080"/>
                </a:lnTo>
                <a:close/>
                <a:moveTo>
                  <a:pt x="1264" y="1066"/>
                </a:moveTo>
                <a:lnTo>
                  <a:pt x="1222" y="1038"/>
                </a:lnTo>
                <a:lnTo>
                  <a:pt x="1222" y="1038"/>
                </a:lnTo>
                <a:lnTo>
                  <a:pt x="1226" y="1029"/>
                </a:lnTo>
                <a:lnTo>
                  <a:pt x="1270" y="1058"/>
                </a:lnTo>
                <a:lnTo>
                  <a:pt x="1270" y="1058"/>
                </a:lnTo>
                <a:lnTo>
                  <a:pt x="1264" y="1066"/>
                </a:lnTo>
                <a:lnTo>
                  <a:pt x="1264" y="1066"/>
                </a:lnTo>
                <a:close/>
                <a:moveTo>
                  <a:pt x="1274" y="1050"/>
                </a:moveTo>
                <a:lnTo>
                  <a:pt x="1230" y="1023"/>
                </a:lnTo>
                <a:lnTo>
                  <a:pt x="1230" y="1023"/>
                </a:lnTo>
                <a:lnTo>
                  <a:pt x="1236" y="1015"/>
                </a:lnTo>
                <a:lnTo>
                  <a:pt x="1280" y="1042"/>
                </a:lnTo>
                <a:lnTo>
                  <a:pt x="1280" y="1042"/>
                </a:lnTo>
                <a:lnTo>
                  <a:pt x="1274" y="1050"/>
                </a:lnTo>
                <a:lnTo>
                  <a:pt x="1274" y="1050"/>
                </a:lnTo>
                <a:close/>
                <a:moveTo>
                  <a:pt x="1284" y="1036"/>
                </a:moveTo>
                <a:lnTo>
                  <a:pt x="1240" y="1009"/>
                </a:lnTo>
                <a:lnTo>
                  <a:pt x="1240" y="1009"/>
                </a:lnTo>
                <a:lnTo>
                  <a:pt x="1244" y="1001"/>
                </a:lnTo>
                <a:lnTo>
                  <a:pt x="1288" y="1027"/>
                </a:lnTo>
                <a:lnTo>
                  <a:pt x="1288" y="1027"/>
                </a:lnTo>
                <a:lnTo>
                  <a:pt x="1284" y="1036"/>
                </a:lnTo>
                <a:lnTo>
                  <a:pt x="1284" y="1036"/>
                </a:lnTo>
                <a:close/>
                <a:moveTo>
                  <a:pt x="1292" y="1019"/>
                </a:moveTo>
                <a:lnTo>
                  <a:pt x="1248" y="993"/>
                </a:lnTo>
                <a:lnTo>
                  <a:pt x="1248" y="993"/>
                </a:lnTo>
                <a:lnTo>
                  <a:pt x="1252" y="987"/>
                </a:lnTo>
                <a:lnTo>
                  <a:pt x="1296" y="1011"/>
                </a:lnTo>
                <a:lnTo>
                  <a:pt x="1296" y="1011"/>
                </a:lnTo>
                <a:lnTo>
                  <a:pt x="1292" y="1019"/>
                </a:lnTo>
                <a:lnTo>
                  <a:pt x="1292" y="1019"/>
                </a:lnTo>
                <a:close/>
                <a:moveTo>
                  <a:pt x="1300" y="1003"/>
                </a:moveTo>
                <a:lnTo>
                  <a:pt x="1256" y="979"/>
                </a:lnTo>
                <a:lnTo>
                  <a:pt x="1256" y="979"/>
                </a:lnTo>
                <a:lnTo>
                  <a:pt x="1258" y="973"/>
                </a:lnTo>
                <a:lnTo>
                  <a:pt x="1304" y="995"/>
                </a:lnTo>
                <a:lnTo>
                  <a:pt x="1304" y="995"/>
                </a:lnTo>
                <a:lnTo>
                  <a:pt x="1300" y="1003"/>
                </a:lnTo>
                <a:lnTo>
                  <a:pt x="1300" y="1003"/>
                </a:lnTo>
                <a:close/>
                <a:moveTo>
                  <a:pt x="1308" y="987"/>
                </a:moveTo>
                <a:lnTo>
                  <a:pt x="1262" y="965"/>
                </a:lnTo>
                <a:lnTo>
                  <a:pt x="1262" y="965"/>
                </a:lnTo>
                <a:lnTo>
                  <a:pt x="1266" y="957"/>
                </a:lnTo>
                <a:lnTo>
                  <a:pt x="1312" y="979"/>
                </a:lnTo>
                <a:lnTo>
                  <a:pt x="1312" y="979"/>
                </a:lnTo>
                <a:lnTo>
                  <a:pt x="1308" y="987"/>
                </a:lnTo>
                <a:lnTo>
                  <a:pt x="1308" y="987"/>
                </a:lnTo>
                <a:close/>
                <a:moveTo>
                  <a:pt x="1316" y="971"/>
                </a:moveTo>
                <a:lnTo>
                  <a:pt x="1270" y="949"/>
                </a:lnTo>
                <a:lnTo>
                  <a:pt x="1270" y="949"/>
                </a:lnTo>
                <a:lnTo>
                  <a:pt x="1272" y="943"/>
                </a:lnTo>
                <a:lnTo>
                  <a:pt x="1320" y="963"/>
                </a:lnTo>
                <a:lnTo>
                  <a:pt x="1320" y="963"/>
                </a:lnTo>
                <a:lnTo>
                  <a:pt x="1316" y="971"/>
                </a:lnTo>
                <a:lnTo>
                  <a:pt x="1316" y="971"/>
                </a:lnTo>
                <a:close/>
                <a:moveTo>
                  <a:pt x="1324" y="955"/>
                </a:moveTo>
                <a:lnTo>
                  <a:pt x="1276" y="935"/>
                </a:lnTo>
                <a:lnTo>
                  <a:pt x="1276" y="935"/>
                </a:lnTo>
                <a:lnTo>
                  <a:pt x="1280" y="927"/>
                </a:lnTo>
                <a:lnTo>
                  <a:pt x="1326" y="947"/>
                </a:lnTo>
                <a:lnTo>
                  <a:pt x="1326" y="947"/>
                </a:lnTo>
                <a:lnTo>
                  <a:pt x="1324" y="955"/>
                </a:lnTo>
                <a:lnTo>
                  <a:pt x="1324" y="955"/>
                </a:lnTo>
                <a:close/>
                <a:moveTo>
                  <a:pt x="1330" y="939"/>
                </a:moveTo>
                <a:lnTo>
                  <a:pt x="1282" y="919"/>
                </a:lnTo>
                <a:lnTo>
                  <a:pt x="1282" y="919"/>
                </a:lnTo>
                <a:lnTo>
                  <a:pt x="1284" y="913"/>
                </a:lnTo>
                <a:lnTo>
                  <a:pt x="1334" y="931"/>
                </a:lnTo>
                <a:lnTo>
                  <a:pt x="1334" y="931"/>
                </a:lnTo>
                <a:lnTo>
                  <a:pt x="1330" y="939"/>
                </a:lnTo>
                <a:lnTo>
                  <a:pt x="1330" y="939"/>
                </a:lnTo>
                <a:close/>
                <a:moveTo>
                  <a:pt x="1336" y="921"/>
                </a:moveTo>
                <a:lnTo>
                  <a:pt x="1288" y="905"/>
                </a:lnTo>
                <a:lnTo>
                  <a:pt x="1288" y="905"/>
                </a:lnTo>
                <a:lnTo>
                  <a:pt x="1290" y="897"/>
                </a:lnTo>
                <a:lnTo>
                  <a:pt x="1340" y="913"/>
                </a:lnTo>
                <a:lnTo>
                  <a:pt x="1340" y="913"/>
                </a:lnTo>
                <a:lnTo>
                  <a:pt x="1336" y="921"/>
                </a:lnTo>
                <a:lnTo>
                  <a:pt x="1336" y="921"/>
                </a:lnTo>
                <a:close/>
                <a:moveTo>
                  <a:pt x="1342" y="905"/>
                </a:moveTo>
                <a:lnTo>
                  <a:pt x="1294" y="889"/>
                </a:lnTo>
                <a:lnTo>
                  <a:pt x="1294" y="889"/>
                </a:lnTo>
                <a:lnTo>
                  <a:pt x="1296" y="881"/>
                </a:lnTo>
                <a:lnTo>
                  <a:pt x="1344" y="897"/>
                </a:lnTo>
                <a:lnTo>
                  <a:pt x="1344" y="897"/>
                </a:lnTo>
                <a:lnTo>
                  <a:pt x="1342" y="905"/>
                </a:lnTo>
                <a:lnTo>
                  <a:pt x="1342" y="905"/>
                </a:lnTo>
                <a:close/>
                <a:moveTo>
                  <a:pt x="1348" y="887"/>
                </a:moveTo>
                <a:lnTo>
                  <a:pt x="1298" y="873"/>
                </a:lnTo>
                <a:lnTo>
                  <a:pt x="1300" y="865"/>
                </a:lnTo>
                <a:lnTo>
                  <a:pt x="1350" y="879"/>
                </a:lnTo>
                <a:lnTo>
                  <a:pt x="1348" y="887"/>
                </a:lnTo>
                <a:close/>
                <a:moveTo>
                  <a:pt x="1352" y="871"/>
                </a:moveTo>
                <a:lnTo>
                  <a:pt x="1302" y="857"/>
                </a:lnTo>
                <a:lnTo>
                  <a:pt x="1302" y="857"/>
                </a:lnTo>
                <a:lnTo>
                  <a:pt x="1304" y="849"/>
                </a:lnTo>
                <a:lnTo>
                  <a:pt x="1354" y="863"/>
                </a:lnTo>
                <a:lnTo>
                  <a:pt x="1354" y="863"/>
                </a:lnTo>
                <a:lnTo>
                  <a:pt x="1352" y="871"/>
                </a:lnTo>
                <a:lnTo>
                  <a:pt x="1352" y="871"/>
                </a:lnTo>
                <a:close/>
                <a:moveTo>
                  <a:pt x="1356" y="853"/>
                </a:moveTo>
                <a:lnTo>
                  <a:pt x="1306" y="841"/>
                </a:lnTo>
                <a:lnTo>
                  <a:pt x="1308" y="833"/>
                </a:lnTo>
                <a:lnTo>
                  <a:pt x="1358" y="845"/>
                </a:lnTo>
                <a:lnTo>
                  <a:pt x="1358" y="845"/>
                </a:lnTo>
                <a:lnTo>
                  <a:pt x="1356" y="853"/>
                </a:lnTo>
                <a:lnTo>
                  <a:pt x="1356" y="853"/>
                </a:lnTo>
                <a:close/>
                <a:moveTo>
                  <a:pt x="1360" y="837"/>
                </a:moveTo>
                <a:lnTo>
                  <a:pt x="1310" y="825"/>
                </a:lnTo>
                <a:lnTo>
                  <a:pt x="1310" y="825"/>
                </a:lnTo>
                <a:lnTo>
                  <a:pt x="1312" y="817"/>
                </a:lnTo>
                <a:lnTo>
                  <a:pt x="1362" y="827"/>
                </a:lnTo>
                <a:lnTo>
                  <a:pt x="1362" y="827"/>
                </a:lnTo>
                <a:lnTo>
                  <a:pt x="1360" y="837"/>
                </a:lnTo>
                <a:lnTo>
                  <a:pt x="1360" y="837"/>
                </a:lnTo>
                <a:close/>
                <a:moveTo>
                  <a:pt x="1364" y="819"/>
                </a:moveTo>
                <a:lnTo>
                  <a:pt x="1314" y="809"/>
                </a:lnTo>
                <a:lnTo>
                  <a:pt x="1316" y="801"/>
                </a:lnTo>
                <a:lnTo>
                  <a:pt x="1366" y="811"/>
                </a:lnTo>
                <a:lnTo>
                  <a:pt x="1366" y="811"/>
                </a:lnTo>
                <a:lnTo>
                  <a:pt x="1364" y="819"/>
                </a:lnTo>
                <a:lnTo>
                  <a:pt x="1364" y="819"/>
                </a:lnTo>
                <a:close/>
                <a:moveTo>
                  <a:pt x="1368" y="801"/>
                </a:moveTo>
                <a:lnTo>
                  <a:pt x="1316" y="793"/>
                </a:lnTo>
                <a:lnTo>
                  <a:pt x="1316" y="793"/>
                </a:lnTo>
                <a:lnTo>
                  <a:pt x="1318" y="785"/>
                </a:lnTo>
                <a:lnTo>
                  <a:pt x="1370" y="793"/>
                </a:lnTo>
                <a:lnTo>
                  <a:pt x="1370" y="793"/>
                </a:lnTo>
                <a:lnTo>
                  <a:pt x="1368" y="801"/>
                </a:lnTo>
                <a:lnTo>
                  <a:pt x="1368" y="801"/>
                </a:lnTo>
                <a:close/>
                <a:moveTo>
                  <a:pt x="1370" y="783"/>
                </a:moveTo>
                <a:lnTo>
                  <a:pt x="1320" y="777"/>
                </a:lnTo>
                <a:lnTo>
                  <a:pt x="1320" y="777"/>
                </a:lnTo>
                <a:lnTo>
                  <a:pt x="1320" y="769"/>
                </a:lnTo>
                <a:lnTo>
                  <a:pt x="1372" y="775"/>
                </a:lnTo>
                <a:lnTo>
                  <a:pt x="1372" y="775"/>
                </a:lnTo>
                <a:lnTo>
                  <a:pt x="1370" y="783"/>
                </a:lnTo>
                <a:lnTo>
                  <a:pt x="1370" y="783"/>
                </a:lnTo>
                <a:close/>
                <a:moveTo>
                  <a:pt x="1372" y="767"/>
                </a:moveTo>
                <a:lnTo>
                  <a:pt x="1322" y="761"/>
                </a:lnTo>
                <a:lnTo>
                  <a:pt x="1322" y="761"/>
                </a:lnTo>
                <a:lnTo>
                  <a:pt x="1322" y="753"/>
                </a:lnTo>
                <a:lnTo>
                  <a:pt x="1374" y="757"/>
                </a:lnTo>
                <a:lnTo>
                  <a:pt x="1374" y="757"/>
                </a:lnTo>
                <a:lnTo>
                  <a:pt x="1372" y="767"/>
                </a:lnTo>
                <a:lnTo>
                  <a:pt x="1372" y="767"/>
                </a:lnTo>
                <a:close/>
                <a:moveTo>
                  <a:pt x="1374" y="749"/>
                </a:moveTo>
                <a:lnTo>
                  <a:pt x="1324" y="745"/>
                </a:lnTo>
                <a:lnTo>
                  <a:pt x="1324" y="735"/>
                </a:lnTo>
                <a:lnTo>
                  <a:pt x="1376" y="739"/>
                </a:lnTo>
                <a:lnTo>
                  <a:pt x="1374" y="749"/>
                </a:lnTo>
                <a:close/>
                <a:moveTo>
                  <a:pt x="1376" y="731"/>
                </a:moveTo>
                <a:lnTo>
                  <a:pt x="1324" y="727"/>
                </a:lnTo>
                <a:lnTo>
                  <a:pt x="1324" y="727"/>
                </a:lnTo>
                <a:lnTo>
                  <a:pt x="1324" y="719"/>
                </a:lnTo>
                <a:lnTo>
                  <a:pt x="1376" y="721"/>
                </a:lnTo>
                <a:lnTo>
                  <a:pt x="1376" y="721"/>
                </a:lnTo>
                <a:lnTo>
                  <a:pt x="1376" y="731"/>
                </a:lnTo>
                <a:lnTo>
                  <a:pt x="1376" y="731"/>
                </a:lnTo>
                <a:close/>
                <a:moveTo>
                  <a:pt x="1376" y="713"/>
                </a:moveTo>
                <a:lnTo>
                  <a:pt x="1326" y="711"/>
                </a:lnTo>
                <a:lnTo>
                  <a:pt x="1326" y="711"/>
                </a:lnTo>
                <a:lnTo>
                  <a:pt x="1326" y="703"/>
                </a:lnTo>
                <a:lnTo>
                  <a:pt x="1376" y="705"/>
                </a:lnTo>
                <a:lnTo>
                  <a:pt x="1376" y="705"/>
                </a:lnTo>
                <a:lnTo>
                  <a:pt x="1376" y="713"/>
                </a:lnTo>
                <a:lnTo>
                  <a:pt x="1376" y="713"/>
                </a:lnTo>
                <a:close/>
                <a:moveTo>
                  <a:pt x="1376" y="695"/>
                </a:moveTo>
                <a:lnTo>
                  <a:pt x="1326" y="695"/>
                </a:lnTo>
                <a:lnTo>
                  <a:pt x="1326" y="695"/>
                </a:lnTo>
                <a:lnTo>
                  <a:pt x="1326" y="687"/>
                </a:lnTo>
                <a:lnTo>
                  <a:pt x="1376" y="687"/>
                </a:lnTo>
                <a:lnTo>
                  <a:pt x="1376" y="687"/>
                </a:lnTo>
                <a:lnTo>
                  <a:pt x="1376" y="695"/>
                </a:lnTo>
                <a:lnTo>
                  <a:pt x="1376" y="695"/>
                </a:lnTo>
                <a:close/>
                <a:moveTo>
                  <a:pt x="1376" y="677"/>
                </a:moveTo>
                <a:lnTo>
                  <a:pt x="1326" y="679"/>
                </a:lnTo>
                <a:lnTo>
                  <a:pt x="1326" y="679"/>
                </a:lnTo>
                <a:lnTo>
                  <a:pt x="1326" y="671"/>
                </a:lnTo>
                <a:lnTo>
                  <a:pt x="1376" y="669"/>
                </a:lnTo>
                <a:lnTo>
                  <a:pt x="1376" y="669"/>
                </a:lnTo>
                <a:lnTo>
                  <a:pt x="1376" y="677"/>
                </a:lnTo>
                <a:lnTo>
                  <a:pt x="1376" y="677"/>
                </a:lnTo>
                <a:close/>
                <a:moveTo>
                  <a:pt x="52" y="707"/>
                </a:moveTo>
                <a:lnTo>
                  <a:pt x="2" y="707"/>
                </a:lnTo>
                <a:lnTo>
                  <a:pt x="2" y="707"/>
                </a:lnTo>
                <a:lnTo>
                  <a:pt x="0" y="699"/>
                </a:lnTo>
                <a:lnTo>
                  <a:pt x="52" y="697"/>
                </a:lnTo>
                <a:lnTo>
                  <a:pt x="52" y="697"/>
                </a:lnTo>
                <a:lnTo>
                  <a:pt x="52" y="707"/>
                </a:lnTo>
                <a:lnTo>
                  <a:pt x="52" y="707"/>
                </a:lnTo>
                <a:close/>
                <a:moveTo>
                  <a:pt x="52" y="689"/>
                </a:moveTo>
                <a:lnTo>
                  <a:pt x="0" y="689"/>
                </a:lnTo>
                <a:lnTo>
                  <a:pt x="0" y="689"/>
                </a:lnTo>
                <a:lnTo>
                  <a:pt x="0" y="681"/>
                </a:lnTo>
                <a:lnTo>
                  <a:pt x="52" y="681"/>
                </a:lnTo>
                <a:lnTo>
                  <a:pt x="52" y="681"/>
                </a:lnTo>
                <a:lnTo>
                  <a:pt x="52" y="689"/>
                </a:lnTo>
                <a:lnTo>
                  <a:pt x="52" y="689"/>
                </a:lnTo>
                <a:close/>
                <a:moveTo>
                  <a:pt x="52" y="673"/>
                </a:moveTo>
                <a:lnTo>
                  <a:pt x="2" y="673"/>
                </a:lnTo>
                <a:lnTo>
                  <a:pt x="2" y="673"/>
                </a:lnTo>
                <a:lnTo>
                  <a:pt x="2" y="663"/>
                </a:lnTo>
                <a:lnTo>
                  <a:pt x="52" y="665"/>
                </a:lnTo>
                <a:lnTo>
                  <a:pt x="52" y="665"/>
                </a:lnTo>
                <a:lnTo>
                  <a:pt x="52" y="673"/>
                </a:lnTo>
                <a:lnTo>
                  <a:pt x="52" y="673"/>
                </a:lnTo>
                <a:close/>
                <a:moveTo>
                  <a:pt x="54" y="657"/>
                </a:moveTo>
                <a:lnTo>
                  <a:pt x="2" y="655"/>
                </a:lnTo>
                <a:lnTo>
                  <a:pt x="2" y="655"/>
                </a:lnTo>
                <a:lnTo>
                  <a:pt x="2" y="645"/>
                </a:lnTo>
                <a:lnTo>
                  <a:pt x="54" y="649"/>
                </a:lnTo>
                <a:lnTo>
                  <a:pt x="54" y="649"/>
                </a:lnTo>
                <a:lnTo>
                  <a:pt x="54" y="657"/>
                </a:lnTo>
                <a:lnTo>
                  <a:pt x="54" y="657"/>
                </a:lnTo>
                <a:close/>
                <a:moveTo>
                  <a:pt x="54" y="641"/>
                </a:moveTo>
                <a:lnTo>
                  <a:pt x="2" y="637"/>
                </a:lnTo>
                <a:lnTo>
                  <a:pt x="2" y="637"/>
                </a:lnTo>
                <a:lnTo>
                  <a:pt x="4" y="627"/>
                </a:lnTo>
                <a:lnTo>
                  <a:pt x="54" y="633"/>
                </a:lnTo>
                <a:lnTo>
                  <a:pt x="54" y="633"/>
                </a:lnTo>
                <a:lnTo>
                  <a:pt x="54" y="641"/>
                </a:lnTo>
                <a:lnTo>
                  <a:pt x="54" y="641"/>
                </a:lnTo>
                <a:close/>
                <a:moveTo>
                  <a:pt x="56" y="623"/>
                </a:moveTo>
                <a:lnTo>
                  <a:pt x="4" y="619"/>
                </a:lnTo>
                <a:lnTo>
                  <a:pt x="4" y="619"/>
                </a:lnTo>
                <a:lnTo>
                  <a:pt x="6" y="609"/>
                </a:lnTo>
                <a:lnTo>
                  <a:pt x="56" y="615"/>
                </a:lnTo>
                <a:lnTo>
                  <a:pt x="56" y="615"/>
                </a:lnTo>
                <a:lnTo>
                  <a:pt x="56" y="623"/>
                </a:lnTo>
                <a:lnTo>
                  <a:pt x="56" y="623"/>
                </a:lnTo>
                <a:close/>
                <a:moveTo>
                  <a:pt x="58" y="607"/>
                </a:moveTo>
                <a:lnTo>
                  <a:pt x="6" y="601"/>
                </a:lnTo>
                <a:lnTo>
                  <a:pt x="6" y="601"/>
                </a:lnTo>
                <a:lnTo>
                  <a:pt x="8" y="593"/>
                </a:lnTo>
                <a:lnTo>
                  <a:pt x="58" y="599"/>
                </a:lnTo>
                <a:lnTo>
                  <a:pt x="58" y="599"/>
                </a:lnTo>
                <a:lnTo>
                  <a:pt x="58" y="607"/>
                </a:lnTo>
                <a:lnTo>
                  <a:pt x="58" y="607"/>
                </a:lnTo>
                <a:close/>
                <a:moveTo>
                  <a:pt x="60" y="591"/>
                </a:moveTo>
                <a:lnTo>
                  <a:pt x="8" y="583"/>
                </a:lnTo>
                <a:lnTo>
                  <a:pt x="8" y="583"/>
                </a:lnTo>
                <a:lnTo>
                  <a:pt x="10" y="575"/>
                </a:lnTo>
                <a:lnTo>
                  <a:pt x="60" y="583"/>
                </a:lnTo>
                <a:lnTo>
                  <a:pt x="60" y="583"/>
                </a:lnTo>
                <a:lnTo>
                  <a:pt x="60" y="591"/>
                </a:lnTo>
                <a:lnTo>
                  <a:pt x="60" y="591"/>
                </a:lnTo>
                <a:close/>
                <a:moveTo>
                  <a:pt x="62" y="575"/>
                </a:moveTo>
                <a:lnTo>
                  <a:pt x="12" y="565"/>
                </a:lnTo>
                <a:lnTo>
                  <a:pt x="12" y="565"/>
                </a:lnTo>
                <a:lnTo>
                  <a:pt x="14" y="557"/>
                </a:lnTo>
                <a:lnTo>
                  <a:pt x="64" y="567"/>
                </a:lnTo>
                <a:lnTo>
                  <a:pt x="64" y="567"/>
                </a:lnTo>
                <a:lnTo>
                  <a:pt x="62" y="575"/>
                </a:lnTo>
                <a:lnTo>
                  <a:pt x="62" y="575"/>
                </a:lnTo>
                <a:close/>
                <a:moveTo>
                  <a:pt x="66" y="559"/>
                </a:moveTo>
                <a:lnTo>
                  <a:pt x="16" y="549"/>
                </a:lnTo>
                <a:lnTo>
                  <a:pt x="16" y="549"/>
                </a:lnTo>
                <a:lnTo>
                  <a:pt x="16" y="539"/>
                </a:lnTo>
                <a:lnTo>
                  <a:pt x="68" y="551"/>
                </a:lnTo>
                <a:lnTo>
                  <a:pt x="68" y="551"/>
                </a:lnTo>
                <a:lnTo>
                  <a:pt x="66" y="559"/>
                </a:lnTo>
                <a:lnTo>
                  <a:pt x="66" y="559"/>
                </a:lnTo>
                <a:close/>
                <a:moveTo>
                  <a:pt x="68" y="543"/>
                </a:moveTo>
                <a:lnTo>
                  <a:pt x="18" y="531"/>
                </a:lnTo>
                <a:lnTo>
                  <a:pt x="18" y="531"/>
                </a:lnTo>
                <a:lnTo>
                  <a:pt x="20" y="523"/>
                </a:lnTo>
                <a:lnTo>
                  <a:pt x="70" y="535"/>
                </a:lnTo>
                <a:lnTo>
                  <a:pt x="70" y="535"/>
                </a:lnTo>
                <a:lnTo>
                  <a:pt x="68" y="543"/>
                </a:lnTo>
                <a:lnTo>
                  <a:pt x="68" y="543"/>
                </a:lnTo>
                <a:close/>
                <a:moveTo>
                  <a:pt x="72" y="527"/>
                </a:moveTo>
                <a:lnTo>
                  <a:pt x="24" y="513"/>
                </a:lnTo>
                <a:lnTo>
                  <a:pt x="24" y="513"/>
                </a:lnTo>
                <a:lnTo>
                  <a:pt x="26" y="505"/>
                </a:lnTo>
                <a:lnTo>
                  <a:pt x="74" y="519"/>
                </a:lnTo>
                <a:lnTo>
                  <a:pt x="74" y="519"/>
                </a:lnTo>
                <a:lnTo>
                  <a:pt x="72" y="527"/>
                </a:lnTo>
                <a:lnTo>
                  <a:pt x="72" y="527"/>
                </a:lnTo>
                <a:close/>
                <a:moveTo>
                  <a:pt x="78" y="511"/>
                </a:moveTo>
                <a:lnTo>
                  <a:pt x="28" y="497"/>
                </a:lnTo>
                <a:lnTo>
                  <a:pt x="28" y="497"/>
                </a:lnTo>
                <a:lnTo>
                  <a:pt x="30" y="489"/>
                </a:lnTo>
                <a:lnTo>
                  <a:pt x="80" y="503"/>
                </a:lnTo>
                <a:lnTo>
                  <a:pt x="80" y="503"/>
                </a:lnTo>
                <a:lnTo>
                  <a:pt x="78" y="511"/>
                </a:lnTo>
                <a:lnTo>
                  <a:pt x="78" y="511"/>
                </a:lnTo>
                <a:close/>
                <a:moveTo>
                  <a:pt x="82" y="495"/>
                </a:moveTo>
                <a:lnTo>
                  <a:pt x="34" y="479"/>
                </a:lnTo>
                <a:lnTo>
                  <a:pt x="34" y="479"/>
                </a:lnTo>
                <a:lnTo>
                  <a:pt x="36" y="471"/>
                </a:lnTo>
                <a:lnTo>
                  <a:pt x="84" y="487"/>
                </a:lnTo>
                <a:lnTo>
                  <a:pt x="84" y="487"/>
                </a:lnTo>
                <a:lnTo>
                  <a:pt x="82" y="495"/>
                </a:lnTo>
                <a:lnTo>
                  <a:pt x="82" y="495"/>
                </a:lnTo>
                <a:close/>
                <a:moveTo>
                  <a:pt x="88" y="479"/>
                </a:moveTo>
                <a:lnTo>
                  <a:pt x="38" y="463"/>
                </a:lnTo>
                <a:lnTo>
                  <a:pt x="38" y="463"/>
                </a:lnTo>
                <a:lnTo>
                  <a:pt x="42" y="455"/>
                </a:lnTo>
                <a:lnTo>
                  <a:pt x="90" y="471"/>
                </a:lnTo>
                <a:lnTo>
                  <a:pt x="90" y="471"/>
                </a:lnTo>
                <a:lnTo>
                  <a:pt x="88" y="479"/>
                </a:lnTo>
                <a:lnTo>
                  <a:pt x="88" y="479"/>
                </a:lnTo>
                <a:close/>
                <a:moveTo>
                  <a:pt x="92" y="465"/>
                </a:moveTo>
                <a:lnTo>
                  <a:pt x="44" y="447"/>
                </a:lnTo>
                <a:lnTo>
                  <a:pt x="44" y="447"/>
                </a:lnTo>
                <a:lnTo>
                  <a:pt x="48" y="437"/>
                </a:lnTo>
                <a:lnTo>
                  <a:pt x="96" y="457"/>
                </a:lnTo>
                <a:lnTo>
                  <a:pt x="96" y="457"/>
                </a:lnTo>
                <a:lnTo>
                  <a:pt x="92" y="465"/>
                </a:lnTo>
                <a:lnTo>
                  <a:pt x="92" y="465"/>
                </a:lnTo>
                <a:close/>
                <a:moveTo>
                  <a:pt x="98" y="449"/>
                </a:moveTo>
                <a:lnTo>
                  <a:pt x="52" y="429"/>
                </a:lnTo>
                <a:lnTo>
                  <a:pt x="52" y="429"/>
                </a:lnTo>
                <a:lnTo>
                  <a:pt x="54" y="421"/>
                </a:lnTo>
                <a:lnTo>
                  <a:pt x="102" y="441"/>
                </a:lnTo>
                <a:lnTo>
                  <a:pt x="102" y="441"/>
                </a:lnTo>
                <a:lnTo>
                  <a:pt x="98" y="449"/>
                </a:lnTo>
                <a:lnTo>
                  <a:pt x="98" y="449"/>
                </a:lnTo>
                <a:close/>
                <a:moveTo>
                  <a:pt x="106" y="433"/>
                </a:moveTo>
                <a:lnTo>
                  <a:pt x="58" y="413"/>
                </a:lnTo>
                <a:lnTo>
                  <a:pt x="58" y="413"/>
                </a:lnTo>
                <a:lnTo>
                  <a:pt x="62" y="405"/>
                </a:lnTo>
                <a:lnTo>
                  <a:pt x="108" y="427"/>
                </a:lnTo>
                <a:lnTo>
                  <a:pt x="108" y="427"/>
                </a:lnTo>
                <a:lnTo>
                  <a:pt x="106" y="433"/>
                </a:lnTo>
                <a:lnTo>
                  <a:pt x="106" y="433"/>
                </a:lnTo>
                <a:close/>
                <a:moveTo>
                  <a:pt x="112" y="419"/>
                </a:moveTo>
                <a:lnTo>
                  <a:pt x="66" y="397"/>
                </a:lnTo>
                <a:lnTo>
                  <a:pt x="66" y="397"/>
                </a:lnTo>
                <a:lnTo>
                  <a:pt x="70" y="389"/>
                </a:lnTo>
                <a:lnTo>
                  <a:pt x="116" y="411"/>
                </a:lnTo>
                <a:lnTo>
                  <a:pt x="116" y="411"/>
                </a:lnTo>
                <a:lnTo>
                  <a:pt x="112" y="419"/>
                </a:lnTo>
                <a:lnTo>
                  <a:pt x="112" y="419"/>
                </a:lnTo>
                <a:close/>
                <a:moveTo>
                  <a:pt x="120" y="405"/>
                </a:moveTo>
                <a:lnTo>
                  <a:pt x="74" y="381"/>
                </a:lnTo>
                <a:lnTo>
                  <a:pt x="74" y="381"/>
                </a:lnTo>
                <a:lnTo>
                  <a:pt x="78" y="373"/>
                </a:lnTo>
                <a:lnTo>
                  <a:pt x="122" y="397"/>
                </a:lnTo>
                <a:lnTo>
                  <a:pt x="122" y="397"/>
                </a:lnTo>
                <a:lnTo>
                  <a:pt x="120" y="405"/>
                </a:lnTo>
                <a:lnTo>
                  <a:pt x="120" y="405"/>
                </a:lnTo>
                <a:close/>
                <a:moveTo>
                  <a:pt x="126" y="389"/>
                </a:moveTo>
                <a:lnTo>
                  <a:pt x="82" y="365"/>
                </a:lnTo>
                <a:lnTo>
                  <a:pt x="82" y="365"/>
                </a:lnTo>
                <a:lnTo>
                  <a:pt x="86" y="357"/>
                </a:lnTo>
                <a:lnTo>
                  <a:pt x="130" y="383"/>
                </a:lnTo>
                <a:lnTo>
                  <a:pt x="130" y="383"/>
                </a:lnTo>
                <a:lnTo>
                  <a:pt x="126" y="389"/>
                </a:lnTo>
                <a:lnTo>
                  <a:pt x="126" y="389"/>
                </a:lnTo>
                <a:close/>
                <a:moveTo>
                  <a:pt x="134" y="375"/>
                </a:moveTo>
                <a:lnTo>
                  <a:pt x="90" y="349"/>
                </a:lnTo>
                <a:lnTo>
                  <a:pt x="90" y="349"/>
                </a:lnTo>
                <a:lnTo>
                  <a:pt x="94" y="342"/>
                </a:lnTo>
                <a:lnTo>
                  <a:pt x="138" y="367"/>
                </a:lnTo>
                <a:lnTo>
                  <a:pt x="138" y="367"/>
                </a:lnTo>
                <a:lnTo>
                  <a:pt x="134" y="375"/>
                </a:lnTo>
                <a:lnTo>
                  <a:pt x="134" y="375"/>
                </a:lnTo>
                <a:close/>
                <a:moveTo>
                  <a:pt x="142" y="361"/>
                </a:moveTo>
                <a:lnTo>
                  <a:pt x="98" y="334"/>
                </a:lnTo>
                <a:lnTo>
                  <a:pt x="98" y="334"/>
                </a:lnTo>
                <a:lnTo>
                  <a:pt x="104" y="326"/>
                </a:lnTo>
                <a:lnTo>
                  <a:pt x="146" y="353"/>
                </a:lnTo>
                <a:lnTo>
                  <a:pt x="146" y="353"/>
                </a:lnTo>
                <a:lnTo>
                  <a:pt x="142" y="361"/>
                </a:lnTo>
                <a:lnTo>
                  <a:pt x="142" y="361"/>
                </a:lnTo>
                <a:close/>
                <a:moveTo>
                  <a:pt x="152" y="347"/>
                </a:moveTo>
                <a:lnTo>
                  <a:pt x="108" y="318"/>
                </a:lnTo>
                <a:lnTo>
                  <a:pt x="108" y="318"/>
                </a:lnTo>
                <a:lnTo>
                  <a:pt x="112" y="310"/>
                </a:lnTo>
                <a:lnTo>
                  <a:pt x="156" y="338"/>
                </a:lnTo>
                <a:lnTo>
                  <a:pt x="156" y="338"/>
                </a:lnTo>
                <a:lnTo>
                  <a:pt x="152" y="347"/>
                </a:lnTo>
                <a:lnTo>
                  <a:pt x="152" y="347"/>
                </a:lnTo>
                <a:close/>
                <a:moveTo>
                  <a:pt x="160" y="332"/>
                </a:moveTo>
                <a:lnTo>
                  <a:pt x="118" y="304"/>
                </a:lnTo>
                <a:lnTo>
                  <a:pt x="118" y="304"/>
                </a:lnTo>
                <a:lnTo>
                  <a:pt x="122" y="296"/>
                </a:lnTo>
                <a:lnTo>
                  <a:pt x="164" y="326"/>
                </a:lnTo>
                <a:lnTo>
                  <a:pt x="164" y="326"/>
                </a:lnTo>
                <a:lnTo>
                  <a:pt x="160" y="332"/>
                </a:lnTo>
                <a:lnTo>
                  <a:pt x="160" y="332"/>
                </a:lnTo>
                <a:close/>
                <a:moveTo>
                  <a:pt x="170" y="318"/>
                </a:moveTo>
                <a:lnTo>
                  <a:pt x="128" y="288"/>
                </a:lnTo>
                <a:lnTo>
                  <a:pt x="128" y="288"/>
                </a:lnTo>
                <a:lnTo>
                  <a:pt x="134" y="282"/>
                </a:lnTo>
                <a:lnTo>
                  <a:pt x="174" y="312"/>
                </a:lnTo>
                <a:lnTo>
                  <a:pt x="174" y="312"/>
                </a:lnTo>
                <a:lnTo>
                  <a:pt x="170" y="318"/>
                </a:lnTo>
                <a:lnTo>
                  <a:pt x="170" y="318"/>
                </a:lnTo>
                <a:close/>
                <a:moveTo>
                  <a:pt x="180" y="306"/>
                </a:moveTo>
                <a:lnTo>
                  <a:pt x="138" y="274"/>
                </a:lnTo>
                <a:lnTo>
                  <a:pt x="138" y="274"/>
                </a:lnTo>
                <a:lnTo>
                  <a:pt x="144" y="268"/>
                </a:lnTo>
                <a:lnTo>
                  <a:pt x="184" y="298"/>
                </a:lnTo>
                <a:lnTo>
                  <a:pt x="184" y="298"/>
                </a:lnTo>
                <a:lnTo>
                  <a:pt x="180" y="306"/>
                </a:lnTo>
                <a:lnTo>
                  <a:pt x="180" y="306"/>
                </a:lnTo>
                <a:close/>
                <a:moveTo>
                  <a:pt x="190" y="292"/>
                </a:moveTo>
                <a:lnTo>
                  <a:pt x="150" y="260"/>
                </a:lnTo>
                <a:lnTo>
                  <a:pt x="150" y="260"/>
                </a:lnTo>
                <a:lnTo>
                  <a:pt x="154" y="254"/>
                </a:lnTo>
                <a:lnTo>
                  <a:pt x="194" y="286"/>
                </a:lnTo>
                <a:lnTo>
                  <a:pt x="194" y="286"/>
                </a:lnTo>
                <a:lnTo>
                  <a:pt x="190" y="292"/>
                </a:lnTo>
                <a:lnTo>
                  <a:pt x="190" y="292"/>
                </a:lnTo>
                <a:close/>
                <a:moveTo>
                  <a:pt x="200" y="280"/>
                </a:moveTo>
                <a:lnTo>
                  <a:pt x="160" y="246"/>
                </a:lnTo>
                <a:lnTo>
                  <a:pt x="160" y="246"/>
                </a:lnTo>
                <a:lnTo>
                  <a:pt x="166" y="240"/>
                </a:lnTo>
                <a:lnTo>
                  <a:pt x="206" y="274"/>
                </a:lnTo>
                <a:lnTo>
                  <a:pt x="206" y="274"/>
                </a:lnTo>
                <a:lnTo>
                  <a:pt x="200" y="280"/>
                </a:lnTo>
                <a:lnTo>
                  <a:pt x="200" y="280"/>
                </a:lnTo>
                <a:close/>
                <a:moveTo>
                  <a:pt x="210" y="268"/>
                </a:moveTo>
                <a:lnTo>
                  <a:pt x="172" y="234"/>
                </a:lnTo>
                <a:lnTo>
                  <a:pt x="172" y="234"/>
                </a:lnTo>
                <a:lnTo>
                  <a:pt x="178" y="226"/>
                </a:lnTo>
                <a:lnTo>
                  <a:pt x="216" y="260"/>
                </a:lnTo>
                <a:lnTo>
                  <a:pt x="216" y="260"/>
                </a:lnTo>
                <a:lnTo>
                  <a:pt x="210" y="268"/>
                </a:lnTo>
                <a:lnTo>
                  <a:pt x="210" y="268"/>
                </a:lnTo>
                <a:close/>
                <a:moveTo>
                  <a:pt x="222" y="254"/>
                </a:moveTo>
                <a:lnTo>
                  <a:pt x="184" y="220"/>
                </a:lnTo>
                <a:lnTo>
                  <a:pt x="184" y="220"/>
                </a:lnTo>
                <a:lnTo>
                  <a:pt x="190" y="214"/>
                </a:lnTo>
                <a:lnTo>
                  <a:pt x="228" y="248"/>
                </a:lnTo>
                <a:lnTo>
                  <a:pt x="228" y="248"/>
                </a:lnTo>
                <a:lnTo>
                  <a:pt x="222" y="254"/>
                </a:lnTo>
                <a:lnTo>
                  <a:pt x="222" y="254"/>
                </a:lnTo>
                <a:close/>
                <a:moveTo>
                  <a:pt x="232" y="242"/>
                </a:moveTo>
                <a:lnTo>
                  <a:pt x="196" y="208"/>
                </a:lnTo>
                <a:lnTo>
                  <a:pt x="196" y="208"/>
                </a:lnTo>
                <a:lnTo>
                  <a:pt x="202" y="200"/>
                </a:lnTo>
                <a:lnTo>
                  <a:pt x="238" y="238"/>
                </a:lnTo>
                <a:lnTo>
                  <a:pt x="238" y="238"/>
                </a:lnTo>
                <a:lnTo>
                  <a:pt x="232" y="242"/>
                </a:lnTo>
                <a:lnTo>
                  <a:pt x="232" y="242"/>
                </a:lnTo>
                <a:close/>
                <a:moveTo>
                  <a:pt x="244" y="232"/>
                </a:moveTo>
                <a:lnTo>
                  <a:pt x="208" y="194"/>
                </a:lnTo>
                <a:lnTo>
                  <a:pt x="208" y="194"/>
                </a:lnTo>
                <a:lnTo>
                  <a:pt x="216" y="188"/>
                </a:lnTo>
                <a:lnTo>
                  <a:pt x="250" y="226"/>
                </a:lnTo>
                <a:lnTo>
                  <a:pt x="250" y="226"/>
                </a:lnTo>
                <a:lnTo>
                  <a:pt x="244" y="232"/>
                </a:lnTo>
                <a:lnTo>
                  <a:pt x="244" y="232"/>
                </a:lnTo>
                <a:close/>
                <a:moveTo>
                  <a:pt x="256" y="220"/>
                </a:moveTo>
                <a:lnTo>
                  <a:pt x="222" y="182"/>
                </a:lnTo>
                <a:lnTo>
                  <a:pt x="222" y="182"/>
                </a:lnTo>
                <a:lnTo>
                  <a:pt x="228" y="176"/>
                </a:lnTo>
                <a:lnTo>
                  <a:pt x="262" y="214"/>
                </a:lnTo>
                <a:lnTo>
                  <a:pt x="262" y="214"/>
                </a:lnTo>
                <a:lnTo>
                  <a:pt x="256" y="220"/>
                </a:lnTo>
                <a:lnTo>
                  <a:pt x="256" y="220"/>
                </a:lnTo>
                <a:close/>
                <a:moveTo>
                  <a:pt x="268" y="208"/>
                </a:moveTo>
                <a:lnTo>
                  <a:pt x="234" y="170"/>
                </a:lnTo>
                <a:lnTo>
                  <a:pt x="234" y="170"/>
                </a:lnTo>
                <a:lnTo>
                  <a:pt x="242" y="164"/>
                </a:lnTo>
                <a:lnTo>
                  <a:pt x="274" y="204"/>
                </a:lnTo>
                <a:lnTo>
                  <a:pt x="274" y="204"/>
                </a:lnTo>
                <a:lnTo>
                  <a:pt x="268" y="208"/>
                </a:lnTo>
                <a:lnTo>
                  <a:pt x="268" y="208"/>
                </a:lnTo>
                <a:close/>
                <a:moveTo>
                  <a:pt x="282" y="198"/>
                </a:moveTo>
                <a:lnTo>
                  <a:pt x="248" y="158"/>
                </a:lnTo>
                <a:lnTo>
                  <a:pt x="248" y="158"/>
                </a:lnTo>
                <a:lnTo>
                  <a:pt x="256" y="154"/>
                </a:lnTo>
                <a:lnTo>
                  <a:pt x="288" y="192"/>
                </a:lnTo>
                <a:lnTo>
                  <a:pt x="288" y="192"/>
                </a:lnTo>
                <a:lnTo>
                  <a:pt x="282" y="198"/>
                </a:lnTo>
                <a:lnTo>
                  <a:pt x="282" y="198"/>
                </a:lnTo>
                <a:close/>
                <a:moveTo>
                  <a:pt x="294" y="188"/>
                </a:moveTo>
                <a:lnTo>
                  <a:pt x="262" y="148"/>
                </a:lnTo>
                <a:lnTo>
                  <a:pt x="262" y="148"/>
                </a:lnTo>
                <a:lnTo>
                  <a:pt x="270" y="142"/>
                </a:lnTo>
                <a:lnTo>
                  <a:pt x="300" y="182"/>
                </a:lnTo>
                <a:lnTo>
                  <a:pt x="300" y="182"/>
                </a:lnTo>
                <a:lnTo>
                  <a:pt x="294" y="188"/>
                </a:lnTo>
                <a:lnTo>
                  <a:pt x="294" y="188"/>
                </a:lnTo>
                <a:close/>
                <a:moveTo>
                  <a:pt x="308" y="178"/>
                </a:moveTo>
                <a:lnTo>
                  <a:pt x="276" y="136"/>
                </a:lnTo>
                <a:lnTo>
                  <a:pt x="276" y="136"/>
                </a:lnTo>
                <a:lnTo>
                  <a:pt x="284" y="132"/>
                </a:lnTo>
                <a:lnTo>
                  <a:pt x="314" y="172"/>
                </a:lnTo>
                <a:lnTo>
                  <a:pt x="314" y="172"/>
                </a:lnTo>
                <a:lnTo>
                  <a:pt x="308" y="178"/>
                </a:lnTo>
                <a:lnTo>
                  <a:pt x="308" y="178"/>
                </a:lnTo>
                <a:close/>
                <a:moveTo>
                  <a:pt x="320" y="168"/>
                </a:moveTo>
                <a:lnTo>
                  <a:pt x="290" y="126"/>
                </a:lnTo>
                <a:lnTo>
                  <a:pt x="290" y="126"/>
                </a:lnTo>
                <a:lnTo>
                  <a:pt x="298" y="120"/>
                </a:lnTo>
                <a:lnTo>
                  <a:pt x="328" y="164"/>
                </a:lnTo>
                <a:lnTo>
                  <a:pt x="328" y="164"/>
                </a:lnTo>
                <a:lnTo>
                  <a:pt x="320" y="168"/>
                </a:lnTo>
                <a:lnTo>
                  <a:pt x="320" y="168"/>
                </a:lnTo>
                <a:close/>
                <a:moveTo>
                  <a:pt x="334" y="158"/>
                </a:moveTo>
                <a:lnTo>
                  <a:pt x="306" y="116"/>
                </a:lnTo>
                <a:lnTo>
                  <a:pt x="306" y="116"/>
                </a:lnTo>
                <a:lnTo>
                  <a:pt x="312" y="110"/>
                </a:lnTo>
                <a:lnTo>
                  <a:pt x="340" y="154"/>
                </a:lnTo>
                <a:lnTo>
                  <a:pt x="340" y="154"/>
                </a:lnTo>
                <a:lnTo>
                  <a:pt x="334" y="158"/>
                </a:lnTo>
                <a:lnTo>
                  <a:pt x="334" y="158"/>
                </a:lnTo>
                <a:close/>
                <a:moveTo>
                  <a:pt x="348" y="150"/>
                </a:moveTo>
                <a:lnTo>
                  <a:pt x="320" y="106"/>
                </a:lnTo>
                <a:lnTo>
                  <a:pt x="320" y="106"/>
                </a:lnTo>
                <a:lnTo>
                  <a:pt x="328" y="102"/>
                </a:lnTo>
                <a:lnTo>
                  <a:pt x="354" y="146"/>
                </a:lnTo>
                <a:lnTo>
                  <a:pt x="354" y="146"/>
                </a:lnTo>
                <a:lnTo>
                  <a:pt x="348" y="150"/>
                </a:lnTo>
                <a:lnTo>
                  <a:pt x="348" y="150"/>
                </a:lnTo>
                <a:close/>
                <a:moveTo>
                  <a:pt x="362" y="140"/>
                </a:moveTo>
                <a:lnTo>
                  <a:pt x="336" y="96"/>
                </a:lnTo>
                <a:lnTo>
                  <a:pt x="336" y="96"/>
                </a:lnTo>
                <a:lnTo>
                  <a:pt x="342" y="92"/>
                </a:lnTo>
                <a:lnTo>
                  <a:pt x="368" y="136"/>
                </a:lnTo>
                <a:lnTo>
                  <a:pt x="368" y="136"/>
                </a:lnTo>
                <a:lnTo>
                  <a:pt x="362" y="140"/>
                </a:lnTo>
                <a:lnTo>
                  <a:pt x="362" y="140"/>
                </a:lnTo>
                <a:close/>
                <a:moveTo>
                  <a:pt x="376" y="132"/>
                </a:moveTo>
                <a:lnTo>
                  <a:pt x="350" y="88"/>
                </a:lnTo>
                <a:lnTo>
                  <a:pt x="350" y="88"/>
                </a:lnTo>
                <a:lnTo>
                  <a:pt x="358" y="84"/>
                </a:lnTo>
                <a:lnTo>
                  <a:pt x="384" y="128"/>
                </a:lnTo>
                <a:lnTo>
                  <a:pt x="384" y="128"/>
                </a:lnTo>
                <a:lnTo>
                  <a:pt x="376" y="132"/>
                </a:lnTo>
                <a:lnTo>
                  <a:pt x="376" y="132"/>
                </a:lnTo>
                <a:close/>
                <a:moveTo>
                  <a:pt x="390" y="124"/>
                </a:moveTo>
                <a:lnTo>
                  <a:pt x="366" y="80"/>
                </a:lnTo>
                <a:lnTo>
                  <a:pt x="366" y="80"/>
                </a:lnTo>
                <a:lnTo>
                  <a:pt x="374" y="76"/>
                </a:lnTo>
                <a:lnTo>
                  <a:pt x="398" y="120"/>
                </a:lnTo>
                <a:lnTo>
                  <a:pt x="398" y="120"/>
                </a:lnTo>
                <a:lnTo>
                  <a:pt x="390" y="124"/>
                </a:lnTo>
                <a:lnTo>
                  <a:pt x="390" y="124"/>
                </a:lnTo>
                <a:close/>
                <a:moveTo>
                  <a:pt x="406" y="118"/>
                </a:moveTo>
                <a:lnTo>
                  <a:pt x="382" y="72"/>
                </a:lnTo>
                <a:lnTo>
                  <a:pt x="382" y="72"/>
                </a:lnTo>
                <a:lnTo>
                  <a:pt x="390" y="68"/>
                </a:lnTo>
                <a:lnTo>
                  <a:pt x="412" y="114"/>
                </a:lnTo>
                <a:lnTo>
                  <a:pt x="412" y="114"/>
                </a:lnTo>
                <a:lnTo>
                  <a:pt x="406" y="118"/>
                </a:lnTo>
                <a:lnTo>
                  <a:pt x="406" y="118"/>
                </a:lnTo>
                <a:close/>
                <a:moveTo>
                  <a:pt x="420" y="110"/>
                </a:moveTo>
                <a:lnTo>
                  <a:pt x="398" y="64"/>
                </a:lnTo>
                <a:lnTo>
                  <a:pt x="398" y="64"/>
                </a:lnTo>
                <a:lnTo>
                  <a:pt x="406" y="60"/>
                </a:lnTo>
                <a:lnTo>
                  <a:pt x="428" y="106"/>
                </a:lnTo>
                <a:lnTo>
                  <a:pt x="428" y="106"/>
                </a:lnTo>
                <a:lnTo>
                  <a:pt x="420" y="110"/>
                </a:lnTo>
                <a:lnTo>
                  <a:pt x="420" y="110"/>
                </a:lnTo>
                <a:close/>
                <a:moveTo>
                  <a:pt x="436" y="104"/>
                </a:moveTo>
                <a:lnTo>
                  <a:pt x="414" y="56"/>
                </a:lnTo>
                <a:lnTo>
                  <a:pt x="414" y="56"/>
                </a:lnTo>
                <a:lnTo>
                  <a:pt x="422" y="52"/>
                </a:lnTo>
                <a:lnTo>
                  <a:pt x="442" y="100"/>
                </a:lnTo>
                <a:lnTo>
                  <a:pt x="442" y="100"/>
                </a:lnTo>
                <a:lnTo>
                  <a:pt x="436" y="104"/>
                </a:lnTo>
                <a:lnTo>
                  <a:pt x="436" y="104"/>
                </a:lnTo>
                <a:close/>
                <a:moveTo>
                  <a:pt x="450" y="96"/>
                </a:moveTo>
                <a:lnTo>
                  <a:pt x="430" y="50"/>
                </a:lnTo>
                <a:lnTo>
                  <a:pt x="430" y="50"/>
                </a:lnTo>
                <a:lnTo>
                  <a:pt x="440" y="46"/>
                </a:lnTo>
                <a:lnTo>
                  <a:pt x="458" y="94"/>
                </a:lnTo>
                <a:lnTo>
                  <a:pt x="458" y="94"/>
                </a:lnTo>
                <a:lnTo>
                  <a:pt x="450" y="96"/>
                </a:lnTo>
                <a:lnTo>
                  <a:pt x="450" y="96"/>
                </a:lnTo>
                <a:close/>
                <a:moveTo>
                  <a:pt x="466" y="90"/>
                </a:moveTo>
                <a:lnTo>
                  <a:pt x="448" y="42"/>
                </a:lnTo>
                <a:lnTo>
                  <a:pt x="448" y="42"/>
                </a:lnTo>
                <a:lnTo>
                  <a:pt x="456" y="40"/>
                </a:lnTo>
                <a:lnTo>
                  <a:pt x="474" y="88"/>
                </a:lnTo>
                <a:lnTo>
                  <a:pt x="474" y="88"/>
                </a:lnTo>
                <a:lnTo>
                  <a:pt x="466" y="90"/>
                </a:lnTo>
                <a:lnTo>
                  <a:pt x="466" y="90"/>
                </a:lnTo>
                <a:close/>
                <a:moveTo>
                  <a:pt x="482" y="86"/>
                </a:moveTo>
                <a:lnTo>
                  <a:pt x="464" y="36"/>
                </a:lnTo>
                <a:lnTo>
                  <a:pt x="464" y="36"/>
                </a:lnTo>
                <a:lnTo>
                  <a:pt x="472" y="34"/>
                </a:lnTo>
                <a:lnTo>
                  <a:pt x="488" y="82"/>
                </a:lnTo>
                <a:lnTo>
                  <a:pt x="488" y="82"/>
                </a:lnTo>
                <a:lnTo>
                  <a:pt x="482" y="86"/>
                </a:lnTo>
                <a:lnTo>
                  <a:pt x="482" y="86"/>
                </a:lnTo>
                <a:close/>
                <a:moveTo>
                  <a:pt x="496" y="80"/>
                </a:moveTo>
                <a:lnTo>
                  <a:pt x="482" y="30"/>
                </a:lnTo>
                <a:lnTo>
                  <a:pt x="482" y="30"/>
                </a:lnTo>
                <a:lnTo>
                  <a:pt x="490" y="28"/>
                </a:lnTo>
                <a:lnTo>
                  <a:pt x="504" y="78"/>
                </a:lnTo>
                <a:lnTo>
                  <a:pt x="504" y="78"/>
                </a:lnTo>
                <a:lnTo>
                  <a:pt x="496" y="80"/>
                </a:lnTo>
                <a:lnTo>
                  <a:pt x="496" y="80"/>
                </a:lnTo>
                <a:close/>
                <a:moveTo>
                  <a:pt x="512" y="76"/>
                </a:moveTo>
                <a:lnTo>
                  <a:pt x="498" y="26"/>
                </a:lnTo>
                <a:lnTo>
                  <a:pt x="498" y="26"/>
                </a:lnTo>
                <a:lnTo>
                  <a:pt x="506" y="24"/>
                </a:lnTo>
                <a:lnTo>
                  <a:pt x="520" y="72"/>
                </a:lnTo>
                <a:lnTo>
                  <a:pt x="520" y="72"/>
                </a:lnTo>
                <a:lnTo>
                  <a:pt x="512" y="76"/>
                </a:lnTo>
                <a:lnTo>
                  <a:pt x="512" y="76"/>
                </a:lnTo>
                <a:close/>
                <a:moveTo>
                  <a:pt x="528" y="70"/>
                </a:moveTo>
                <a:lnTo>
                  <a:pt x="516" y="22"/>
                </a:lnTo>
                <a:lnTo>
                  <a:pt x="516" y="22"/>
                </a:lnTo>
                <a:lnTo>
                  <a:pt x="524" y="18"/>
                </a:lnTo>
                <a:lnTo>
                  <a:pt x="536" y="68"/>
                </a:lnTo>
                <a:lnTo>
                  <a:pt x="536" y="68"/>
                </a:lnTo>
                <a:lnTo>
                  <a:pt x="528" y="70"/>
                </a:lnTo>
                <a:lnTo>
                  <a:pt x="528" y="70"/>
                </a:lnTo>
                <a:close/>
                <a:moveTo>
                  <a:pt x="544" y="66"/>
                </a:moveTo>
                <a:lnTo>
                  <a:pt x="532" y="16"/>
                </a:lnTo>
                <a:lnTo>
                  <a:pt x="532" y="16"/>
                </a:lnTo>
                <a:lnTo>
                  <a:pt x="542" y="14"/>
                </a:lnTo>
                <a:lnTo>
                  <a:pt x="552" y="66"/>
                </a:lnTo>
                <a:lnTo>
                  <a:pt x="552" y="66"/>
                </a:lnTo>
                <a:lnTo>
                  <a:pt x="544" y="66"/>
                </a:lnTo>
                <a:lnTo>
                  <a:pt x="544" y="66"/>
                </a:lnTo>
                <a:close/>
                <a:moveTo>
                  <a:pt x="560" y="64"/>
                </a:moveTo>
                <a:lnTo>
                  <a:pt x="550" y="14"/>
                </a:lnTo>
                <a:lnTo>
                  <a:pt x="550" y="14"/>
                </a:lnTo>
                <a:lnTo>
                  <a:pt x="558" y="12"/>
                </a:lnTo>
                <a:lnTo>
                  <a:pt x="568" y="62"/>
                </a:lnTo>
                <a:lnTo>
                  <a:pt x="568" y="62"/>
                </a:lnTo>
                <a:lnTo>
                  <a:pt x="560" y="64"/>
                </a:lnTo>
                <a:lnTo>
                  <a:pt x="560" y="64"/>
                </a:lnTo>
                <a:close/>
                <a:moveTo>
                  <a:pt x="576" y="60"/>
                </a:moveTo>
                <a:lnTo>
                  <a:pt x="568" y="10"/>
                </a:lnTo>
                <a:lnTo>
                  <a:pt x="568" y="10"/>
                </a:lnTo>
                <a:lnTo>
                  <a:pt x="576" y="8"/>
                </a:lnTo>
                <a:lnTo>
                  <a:pt x="584" y="58"/>
                </a:lnTo>
                <a:lnTo>
                  <a:pt x="584" y="58"/>
                </a:lnTo>
                <a:lnTo>
                  <a:pt x="576" y="60"/>
                </a:lnTo>
                <a:lnTo>
                  <a:pt x="576" y="60"/>
                </a:lnTo>
                <a:close/>
                <a:moveTo>
                  <a:pt x="592" y="58"/>
                </a:moveTo>
                <a:lnTo>
                  <a:pt x="586" y="6"/>
                </a:lnTo>
                <a:lnTo>
                  <a:pt x="586" y="6"/>
                </a:lnTo>
                <a:lnTo>
                  <a:pt x="594" y="6"/>
                </a:lnTo>
                <a:lnTo>
                  <a:pt x="602" y="56"/>
                </a:lnTo>
                <a:lnTo>
                  <a:pt x="602" y="56"/>
                </a:lnTo>
                <a:lnTo>
                  <a:pt x="592" y="58"/>
                </a:lnTo>
                <a:lnTo>
                  <a:pt x="592" y="58"/>
                </a:lnTo>
                <a:close/>
                <a:moveTo>
                  <a:pt x="610" y="56"/>
                </a:moveTo>
                <a:lnTo>
                  <a:pt x="602" y="4"/>
                </a:lnTo>
                <a:lnTo>
                  <a:pt x="602" y="4"/>
                </a:lnTo>
                <a:lnTo>
                  <a:pt x="612" y="4"/>
                </a:lnTo>
                <a:lnTo>
                  <a:pt x="618" y="54"/>
                </a:lnTo>
                <a:lnTo>
                  <a:pt x="618" y="54"/>
                </a:lnTo>
                <a:lnTo>
                  <a:pt x="610" y="56"/>
                </a:lnTo>
                <a:lnTo>
                  <a:pt x="610" y="56"/>
                </a:lnTo>
                <a:close/>
                <a:moveTo>
                  <a:pt x="626" y="54"/>
                </a:moveTo>
                <a:lnTo>
                  <a:pt x="620" y="2"/>
                </a:lnTo>
                <a:lnTo>
                  <a:pt x="620" y="2"/>
                </a:lnTo>
                <a:lnTo>
                  <a:pt x="630" y="2"/>
                </a:lnTo>
                <a:lnTo>
                  <a:pt x="634" y="52"/>
                </a:lnTo>
                <a:lnTo>
                  <a:pt x="634" y="52"/>
                </a:lnTo>
                <a:lnTo>
                  <a:pt x="626" y="54"/>
                </a:lnTo>
                <a:lnTo>
                  <a:pt x="626" y="54"/>
                </a:lnTo>
                <a:close/>
                <a:moveTo>
                  <a:pt x="642" y="52"/>
                </a:moveTo>
                <a:lnTo>
                  <a:pt x="638" y="0"/>
                </a:lnTo>
                <a:lnTo>
                  <a:pt x="638" y="0"/>
                </a:lnTo>
                <a:lnTo>
                  <a:pt x="648" y="0"/>
                </a:lnTo>
                <a:lnTo>
                  <a:pt x="650" y="52"/>
                </a:lnTo>
                <a:lnTo>
                  <a:pt x="650" y="52"/>
                </a:lnTo>
                <a:lnTo>
                  <a:pt x="642" y="52"/>
                </a:lnTo>
                <a:lnTo>
                  <a:pt x="642" y="52"/>
                </a:lnTo>
                <a:close/>
                <a:moveTo>
                  <a:pt x="658" y="52"/>
                </a:moveTo>
                <a:lnTo>
                  <a:pt x="656" y="0"/>
                </a:lnTo>
                <a:lnTo>
                  <a:pt x="656" y="0"/>
                </a:lnTo>
                <a:lnTo>
                  <a:pt x="664" y="0"/>
                </a:lnTo>
                <a:lnTo>
                  <a:pt x="666" y="50"/>
                </a:lnTo>
                <a:lnTo>
                  <a:pt x="666" y="50"/>
                </a:lnTo>
                <a:lnTo>
                  <a:pt x="658" y="52"/>
                </a:lnTo>
                <a:lnTo>
                  <a:pt x="658" y="52"/>
                </a:lnTo>
                <a:close/>
              </a:path>
            </a:pathLst>
          </a:cu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44"/>
          <p:cNvSpPr txBox="1"/>
          <p:nvPr>
            <p:ph type="title"/>
          </p:nvPr>
        </p:nvSpPr>
        <p:spPr>
          <a:xfrm>
            <a:off x="432000" y="3909575"/>
            <a:ext cx="3810000" cy="192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8AF"/>
              </a:buClr>
              <a:buSzPts val="20000"/>
              <a:buFont typeface="Finlandica"/>
              <a:buNone/>
              <a:defRPr sz="20000">
                <a:solidFill>
                  <a:srgbClr val="A2A8AF"/>
                </a:solidFill>
                <a:latin typeface="Finlandica"/>
                <a:ea typeface="Finlandica"/>
                <a:cs typeface="Finlandica"/>
                <a:sym typeface="Finland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8AF"/>
              </a:buClr>
              <a:buSzPts val="20000"/>
              <a:buNone/>
              <a:defRPr sz="20000">
                <a:solidFill>
                  <a:srgbClr val="A2A8A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8AF"/>
              </a:buClr>
              <a:buSzPts val="20000"/>
              <a:buNone/>
              <a:defRPr sz="20000">
                <a:solidFill>
                  <a:srgbClr val="A2A8A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8AF"/>
              </a:buClr>
              <a:buSzPts val="20000"/>
              <a:buNone/>
              <a:defRPr sz="20000">
                <a:solidFill>
                  <a:srgbClr val="A2A8A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8AF"/>
              </a:buClr>
              <a:buSzPts val="20000"/>
              <a:buNone/>
              <a:defRPr sz="20000">
                <a:solidFill>
                  <a:srgbClr val="A2A8A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8AF"/>
              </a:buClr>
              <a:buSzPts val="20000"/>
              <a:buNone/>
              <a:defRPr sz="20000">
                <a:solidFill>
                  <a:srgbClr val="A2A8A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8AF"/>
              </a:buClr>
              <a:buSzPts val="20000"/>
              <a:buNone/>
              <a:defRPr sz="20000">
                <a:solidFill>
                  <a:srgbClr val="A2A8A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8AF"/>
              </a:buClr>
              <a:buSzPts val="20000"/>
              <a:buNone/>
              <a:defRPr sz="20000">
                <a:solidFill>
                  <a:srgbClr val="A2A8A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8AF"/>
              </a:buClr>
              <a:buSzPts val="20000"/>
              <a:buNone/>
              <a:defRPr sz="20000">
                <a:solidFill>
                  <a:srgbClr val="A2A8AF"/>
                </a:solidFill>
              </a:defRPr>
            </a:lvl9pPr>
          </a:lstStyle>
          <a:p/>
        </p:txBody>
      </p:sp>
      <p:sp>
        <p:nvSpPr>
          <p:cNvPr id="171" name="Google Shape;171;p44"/>
          <p:cNvSpPr txBox="1"/>
          <p:nvPr>
            <p:ph idx="2" type="title"/>
          </p:nvPr>
        </p:nvSpPr>
        <p:spPr>
          <a:xfrm>
            <a:off x="432000" y="914400"/>
            <a:ext cx="8280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два столбца 2">
  <p:cSld name="TITLE_AND_TWO_COLUMNS_3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45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45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5" name="Google Shape;175;p45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6" name="Google Shape;176;p45"/>
          <p:cNvGrpSpPr/>
          <p:nvPr/>
        </p:nvGrpSpPr>
        <p:grpSpPr>
          <a:xfrm>
            <a:off x="-3207484" y="1910938"/>
            <a:ext cx="6430366" cy="6430366"/>
            <a:chOff x="-2071728" y="2917004"/>
            <a:chExt cx="4320031" cy="4320031"/>
          </a:xfrm>
        </p:grpSpPr>
        <p:sp>
          <p:nvSpPr>
            <p:cNvPr id="177" name="Google Shape;177;p45"/>
            <p:cNvSpPr/>
            <p:nvPr/>
          </p:nvSpPr>
          <p:spPr>
            <a:xfrm flipH="1" rot="10800000">
              <a:off x="-1770113" y="3218617"/>
              <a:ext cx="3723300" cy="37233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78" name="Google Shape;178;p45"/>
            <p:cNvSpPr/>
            <p:nvPr/>
          </p:nvSpPr>
          <p:spPr>
            <a:xfrm flipH="1" rot="10800000">
              <a:off x="-1833122" y="3262356"/>
              <a:ext cx="3817702" cy="3874214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45"/>
            <p:cNvSpPr/>
            <p:nvPr/>
          </p:nvSpPr>
          <p:spPr>
            <a:xfrm flipH="1" rot="10800000">
              <a:off x="-1826842" y="3155611"/>
              <a:ext cx="3836539" cy="3842818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45"/>
            <p:cNvSpPr/>
            <p:nvPr/>
          </p:nvSpPr>
          <p:spPr>
            <a:xfrm flipH="1" rot="10800000">
              <a:off x="-2071728" y="2917004"/>
              <a:ext cx="4320031" cy="4320031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222222">
                    <a:alpha val="40000"/>
                  </a:srgbClr>
                </a:gs>
                <a:gs pos="99000">
                  <a:srgbClr val="222222">
                    <a:alpha val="20000"/>
                  </a:srgbClr>
                </a:gs>
                <a:gs pos="100000">
                  <a:srgbClr val="222222">
                    <a:alpha val="200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1" name="Google Shape;181;p45"/>
          <p:cNvGrpSpPr/>
          <p:nvPr/>
        </p:nvGrpSpPr>
        <p:grpSpPr>
          <a:xfrm flipH="1" rot="-5400000">
            <a:off x="8079023" y="-787115"/>
            <a:ext cx="1800013" cy="1800013"/>
            <a:chOff x="4390975" y="-308272"/>
            <a:chExt cx="5760043" cy="5760043"/>
          </a:xfrm>
        </p:grpSpPr>
        <p:sp>
          <p:nvSpPr>
            <p:cNvPr id="182" name="Google Shape;182;p45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83" name="Google Shape;183;p45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5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45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6" name="Google Shape;186;p45"/>
          <p:cNvSpPr txBox="1"/>
          <p:nvPr>
            <p:ph type="title"/>
          </p:nvPr>
        </p:nvSpPr>
        <p:spPr>
          <a:xfrm>
            <a:off x="432000" y="411769"/>
            <a:ext cx="2897700" cy="14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" name="Google Shape;187;p45"/>
          <p:cNvSpPr txBox="1"/>
          <p:nvPr>
            <p:ph idx="1" type="body"/>
          </p:nvPr>
        </p:nvSpPr>
        <p:spPr>
          <a:xfrm>
            <a:off x="3198581" y="411769"/>
            <a:ext cx="2637000" cy="43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1"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8" name="Google Shape;188;p45"/>
          <p:cNvSpPr txBox="1"/>
          <p:nvPr>
            <p:ph idx="2" type="body"/>
          </p:nvPr>
        </p:nvSpPr>
        <p:spPr>
          <a:xfrm>
            <a:off x="6075147" y="411769"/>
            <a:ext cx="2637000" cy="43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1"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9" name="Google Shape;189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ейс ноутбук 2">
  <p:cSld name="TITLE_AND_TWO_COLUMNS_2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46"/>
          <p:cNvPicPr preferRelativeResize="0"/>
          <p:nvPr/>
        </p:nvPicPr>
        <p:blipFill rotWithShape="1">
          <a:blip r:embed="rId2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46"/>
          <p:cNvGrpSpPr/>
          <p:nvPr/>
        </p:nvGrpSpPr>
        <p:grpSpPr>
          <a:xfrm flipH="1">
            <a:off x="4825149" y="411734"/>
            <a:ext cx="4320032" cy="4320032"/>
            <a:chOff x="4390975" y="-308272"/>
            <a:chExt cx="5760043" cy="5760043"/>
          </a:xfrm>
        </p:grpSpPr>
        <p:sp>
          <p:nvSpPr>
            <p:cNvPr id="193" name="Google Shape;193;p46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94" name="Google Shape;194;p46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6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6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7" name="Google Shape;197;p46"/>
          <p:cNvSpPr/>
          <p:nvPr/>
        </p:nvSpPr>
        <p:spPr>
          <a:xfrm>
            <a:off x="8690972" y="4382425"/>
            <a:ext cx="134525" cy="190129"/>
          </a:xfrm>
          <a:custGeom>
            <a:rect b="b" l="l" r="r" t="t"/>
            <a:pathLst>
              <a:path extrusionOk="0" h="185" w="132">
                <a:moveTo>
                  <a:pt x="41" y="145"/>
                </a:moveTo>
                <a:cubicBezTo>
                  <a:pt x="48" y="152"/>
                  <a:pt x="56" y="155"/>
                  <a:pt x="66" y="155"/>
                </a:cubicBezTo>
                <a:cubicBezTo>
                  <a:pt x="75" y="155"/>
                  <a:pt x="84" y="152"/>
                  <a:pt x="90" y="145"/>
                </a:cubicBezTo>
                <a:cubicBezTo>
                  <a:pt x="97" y="138"/>
                  <a:pt x="100" y="130"/>
                  <a:pt x="100" y="120"/>
                </a:cubicBezTo>
                <a:cubicBezTo>
                  <a:pt x="100" y="109"/>
                  <a:pt x="97" y="101"/>
                  <a:pt x="90" y="95"/>
                </a:cubicBezTo>
                <a:cubicBezTo>
                  <a:pt x="84" y="88"/>
                  <a:pt x="75" y="85"/>
                  <a:pt x="66" y="85"/>
                </a:cubicBezTo>
                <a:cubicBezTo>
                  <a:pt x="56" y="85"/>
                  <a:pt x="48" y="88"/>
                  <a:pt x="41" y="95"/>
                </a:cubicBezTo>
                <a:cubicBezTo>
                  <a:pt x="35" y="101"/>
                  <a:pt x="32" y="109"/>
                  <a:pt x="32" y="120"/>
                </a:cubicBezTo>
                <a:cubicBezTo>
                  <a:pt x="32" y="130"/>
                  <a:pt x="35" y="138"/>
                  <a:pt x="41" y="145"/>
                </a:cubicBezTo>
                <a:close/>
                <a:moveTo>
                  <a:pt x="100" y="72"/>
                </a:moveTo>
                <a:cubicBezTo>
                  <a:pt x="100" y="58"/>
                  <a:pt x="100" y="58"/>
                  <a:pt x="100" y="58"/>
                </a:cubicBezTo>
                <a:cubicBezTo>
                  <a:pt x="132" y="58"/>
                  <a:pt x="132" y="58"/>
                  <a:pt x="132" y="58"/>
                </a:cubicBezTo>
                <a:cubicBezTo>
                  <a:pt x="132" y="182"/>
                  <a:pt x="132" y="182"/>
                  <a:pt x="132" y="182"/>
                </a:cubicBezTo>
                <a:cubicBezTo>
                  <a:pt x="100" y="182"/>
                  <a:pt x="100" y="182"/>
                  <a:pt x="100" y="182"/>
                </a:cubicBezTo>
                <a:cubicBezTo>
                  <a:pt x="100" y="167"/>
                  <a:pt x="100" y="167"/>
                  <a:pt x="100" y="167"/>
                </a:cubicBezTo>
                <a:cubicBezTo>
                  <a:pt x="90" y="179"/>
                  <a:pt x="77" y="185"/>
                  <a:pt x="60" y="185"/>
                </a:cubicBezTo>
                <a:cubicBezTo>
                  <a:pt x="43" y="185"/>
                  <a:pt x="29" y="179"/>
                  <a:pt x="17" y="167"/>
                </a:cubicBezTo>
                <a:cubicBezTo>
                  <a:pt x="6" y="154"/>
                  <a:pt x="0" y="138"/>
                  <a:pt x="0" y="120"/>
                </a:cubicBezTo>
                <a:cubicBezTo>
                  <a:pt x="0" y="102"/>
                  <a:pt x="6" y="86"/>
                  <a:pt x="17" y="73"/>
                </a:cubicBezTo>
                <a:cubicBezTo>
                  <a:pt x="29" y="60"/>
                  <a:pt x="43" y="54"/>
                  <a:pt x="60" y="54"/>
                </a:cubicBezTo>
                <a:cubicBezTo>
                  <a:pt x="77" y="54"/>
                  <a:pt x="90" y="60"/>
                  <a:pt x="100" y="72"/>
                </a:cubicBezTo>
                <a:close/>
                <a:moveTo>
                  <a:pt x="55" y="0"/>
                </a:moveTo>
                <a:cubicBezTo>
                  <a:pt x="132" y="0"/>
                  <a:pt x="132" y="0"/>
                  <a:pt x="132" y="0"/>
                </a:cubicBezTo>
                <a:cubicBezTo>
                  <a:pt x="132" y="28"/>
                  <a:pt x="132" y="28"/>
                  <a:pt x="132" y="28"/>
                </a:cubicBezTo>
                <a:cubicBezTo>
                  <a:pt x="55" y="28"/>
                  <a:pt x="55" y="28"/>
                  <a:pt x="55" y="28"/>
                </a:cubicBezTo>
                <a:lnTo>
                  <a:pt x="55" y="0"/>
                </a:lnTo>
                <a:close/>
              </a:path>
            </a:pathLst>
          </a:cu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46"/>
          <p:cNvSpPr/>
          <p:nvPr/>
        </p:nvSpPr>
        <p:spPr>
          <a:xfrm>
            <a:off x="8275075" y="4612230"/>
            <a:ext cx="112700" cy="119520"/>
          </a:xfrm>
          <a:custGeom>
            <a:rect b="b" l="l" r="r" t="t"/>
            <a:pathLst>
              <a:path extrusionOk="0" h="88" w="83">
                <a:moveTo>
                  <a:pt x="83" y="55"/>
                </a:moveTo>
                <a:lnTo>
                  <a:pt x="83" y="32"/>
                </a:lnTo>
                <a:lnTo>
                  <a:pt x="0" y="0"/>
                </a:lnTo>
                <a:lnTo>
                  <a:pt x="0" y="23"/>
                </a:lnTo>
                <a:lnTo>
                  <a:pt x="61" y="44"/>
                </a:lnTo>
                <a:lnTo>
                  <a:pt x="0" y="65"/>
                </a:lnTo>
                <a:lnTo>
                  <a:pt x="0" y="88"/>
                </a:lnTo>
                <a:lnTo>
                  <a:pt x="83" y="55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46"/>
          <p:cNvSpPr/>
          <p:nvPr/>
        </p:nvSpPr>
        <p:spPr>
          <a:xfrm>
            <a:off x="5481713" y="754682"/>
            <a:ext cx="144000" cy="152151"/>
          </a:xfrm>
          <a:custGeom>
            <a:rect b="b" l="l" r="r" t="t"/>
            <a:pathLst>
              <a:path extrusionOk="0" h="84" w="79">
                <a:moveTo>
                  <a:pt x="45" y="46"/>
                </a:moveTo>
                <a:lnTo>
                  <a:pt x="45" y="84"/>
                </a:lnTo>
                <a:lnTo>
                  <a:pt x="34" y="84"/>
                </a:lnTo>
                <a:lnTo>
                  <a:pt x="34" y="46"/>
                </a:lnTo>
                <a:lnTo>
                  <a:pt x="0" y="46"/>
                </a:lnTo>
                <a:lnTo>
                  <a:pt x="0" y="37"/>
                </a:lnTo>
                <a:lnTo>
                  <a:pt x="34" y="37"/>
                </a:lnTo>
                <a:lnTo>
                  <a:pt x="34" y="0"/>
                </a:lnTo>
                <a:lnTo>
                  <a:pt x="45" y="0"/>
                </a:lnTo>
                <a:lnTo>
                  <a:pt x="45" y="37"/>
                </a:lnTo>
                <a:lnTo>
                  <a:pt x="79" y="37"/>
                </a:lnTo>
                <a:lnTo>
                  <a:pt x="79" y="46"/>
                </a:lnTo>
                <a:lnTo>
                  <a:pt x="45" y="46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46"/>
          <p:cNvSpPr/>
          <p:nvPr/>
        </p:nvSpPr>
        <p:spPr>
          <a:xfrm>
            <a:off x="8449944" y="846821"/>
            <a:ext cx="134527" cy="75887"/>
          </a:xfrm>
          <a:custGeom>
            <a:rect b="b" l="l" r="r" t="t"/>
            <a:pathLst>
              <a:path extrusionOk="0" h="107" w="192">
                <a:moveTo>
                  <a:pt x="0" y="107"/>
                </a:moveTo>
                <a:lnTo>
                  <a:pt x="0" y="85"/>
                </a:lnTo>
                <a:lnTo>
                  <a:pt x="192" y="85"/>
                </a:lnTo>
                <a:lnTo>
                  <a:pt x="192" y="107"/>
                </a:lnTo>
                <a:lnTo>
                  <a:pt x="0" y="107"/>
                </a:lnTo>
                <a:close/>
                <a:moveTo>
                  <a:pt x="0" y="24"/>
                </a:moveTo>
                <a:lnTo>
                  <a:pt x="0" y="0"/>
                </a:lnTo>
                <a:lnTo>
                  <a:pt x="192" y="0"/>
                </a:lnTo>
                <a:lnTo>
                  <a:pt x="192" y="24"/>
                </a:lnTo>
                <a:lnTo>
                  <a:pt x="0" y="2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46"/>
          <p:cNvSpPr/>
          <p:nvPr/>
        </p:nvSpPr>
        <p:spPr>
          <a:xfrm>
            <a:off x="8145157" y="4550866"/>
            <a:ext cx="76235" cy="180884"/>
          </a:xfrm>
          <a:custGeom>
            <a:rect b="b" l="l" r="r" t="t"/>
            <a:pathLst>
              <a:path extrusionOk="0" h="204" w="86">
                <a:moveTo>
                  <a:pt x="0" y="204"/>
                </a:moveTo>
                <a:lnTo>
                  <a:pt x="69" y="0"/>
                </a:lnTo>
                <a:lnTo>
                  <a:pt x="86" y="0"/>
                </a:lnTo>
                <a:lnTo>
                  <a:pt x="17" y="204"/>
                </a:lnTo>
                <a:lnTo>
                  <a:pt x="0" y="20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2" name="Google Shape;202;p46"/>
          <p:cNvGrpSpPr/>
          <p:nvPr/>
        </p:nvGrpSpPr>
        <p:grpSpPr>
          <a:xfrm>
            <a:off x="7676301" y="363750"/>
            <a:ext cx="87773" cy="119694"/>
            <a:chOff x="2682876" y="1038225"/>
            <a:chExt cx="157187" cy="214313"/>
          </a:xfrm>
        </p:grpSpPr>
        <p:sp>
          <p:nvSpPr>
            <p:cNvPr id="203" name="Google Shape;203;p46"/>
            <p:cNvSpPr/>
            <p:nvPr/>
          </p:nvSpPr>
          <p:spPr>
            <a:xfrm>
              <a:off x="2747963" y="1038225"/>
              <a:ext cx="92100" cy="33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6"/>
            <p:cNvSpPr/>
            <p:nvPr/>
          </p:nvSpPr>
          <p:spPr>
            <a:xfrm>
              <a:off x="2682876" y="1096963"/>
              <a:ext cx="157163" cy="155575"/>
            </a:xfrm>
            <a:custGeom>
              <a:rect b="b" l="l" r="r" t="t"/>
              <a:pathLst>
                <a:path extrusionOk="0" h="87" w="88">
                  <a:moveTo>
                    <a:pt x="28" y="61"/>
                  </a:moveTo>
                  <a:cubicBezTo>
                    <a:pt x="32" y="65"/>
                    <a:pt x="38" y="67"/>
                    <a:pt x="44" y="67"/>
                  </a:cubicBezTo>
                  <a:cubicBezTo>
                    <a:pt x="51" y="67"/>
                    <a:pt x="56" y="65"/>
                    <a:pt x="61" y="61"/>
                  </a:cubicBezTo>
                  <a:cubicBezTo>
                    <a:pt x="65" y="56"/>
                    <a:pt x="67" y="51"/>
                    <a:pt x="67" y="44"/>
                  </a:cubicBezTo>
                  <a:cubicBezTo>
                    <a:pt x="67" y="37"/>
                    <a:pt x="65" y="31"/>
                    <a:pt x="61" y="27"/>
                  </a:cubicBezTo>
                  <a:cubicBezTo>
                    <a:pt x="56" y="23"/>
                    <a:pt x="51" y="21"/>
                    <a:pt x="44" y="21"/>
                  </a:cubicBezTo>
                  <a:cubicBezTo>
                    <a:pt x="38" y="21"/>
                    <a:pt x="32" y="23"/>
                    <a:pt x="28" y="27"/>
                  </a:cubicBezTo>
                  <a:cubicBezTo>
                    <a:pt x="24" y="31"/>
                    <a:pt x="22" y="37"/>
                    <a:pt x="22" y="44"/>
                  </a:cubicBezTo>
                  <a:cubicBezTo>
                    <a:pt x="22" y="51"/>
                    <a:pt x="24" y="56"/>
                    <a:pt x="28" y="61"/>
                  </a:cubicBezTo>
                  <a:close/>
                  <a:moveTo>
                    <a:pt x="67" y="12"/>
                  </a:moveTo>
                  <a:cubicBezTo>
                    <a:pt x="67" y="3"/>
                    <a:pt x="67" y="3"/>
                    <a:pt x="67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75"/>
                    <a:pt x="67" y="75"/>
                    <a:pt x="67" y="75"/>
                  </a:cubicBezTo>
                  <a:cubicBezTo>
                    <a:pt x="61" y="83"/>
                    <a:pt x="52" y="87"/>
                    <a:pt x="40" y="87"/>
                  </a:cubicBezTo>
                  <a:cubicBezTo>
                    <a:pt x="29" y="87"/>
                    <a:pt x="20" y="83"/>
                    <a:pt x="12" y="75"/>
                  </a:cubicBezTo>
                  <a:cubicBezTo>
                    <a:pt x="4" y="66"/>
                    <a:pt x="0" y="56"/>
                    <a:pt x="0" y="44"/>
                  </a:cubicBezTo>
                  <a:cubicBezTo>
                    <a:pt x="0" y="32"/>
                    <a:pt x="4" y="21"/>
                    <a:pt x="12" y="13"/>
                  </a:cubicBezTo>
                  <a:cubicBezTo>
                    <a:pt x="20" y="5"/>
                    <a:pt x="29" y="0"/>
                    <a:pt x="40" y="0"/>
                  </a:cubicBezTo>
                  <a:cubicBezTo>
                    <a:pt x="52" y="0"/>
                    <a:pt x="61" y="4"/>
                    <a:pt x="67" y="12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p46"/>
          <p:cNvSpPr/>
          <p:nvPr/>
        </p:nvSpPr>
        <p:spPr>
          <a:xfrm>
            <a:off x="5763769" y="4472558"/>
            <a:ext cx="52963" cy="190667"/>
          </a:xfrm>
          <a:custGeom>
            <a:rect b="b" l="l" r="r" t="t"/>
            <a:pathLst>
              <a:path extrusionOk="0" h="334" w="92">
                <a:moveTo>
                  <a:pt x="68" y="334"/>
                </a:moveTo>
                <a:cubicBezTo>
                  <a:pt x="62" y="334"/>
                  <a:pt x="56" y="332"/>
                  <a:pt x="50" y="330"/>
                </a:cubicBezTo>
                <a:cubicBezTo>
                  <a:pt x="45" y="328"/>
                  <a:pt x="39" y="324"/>
                  <a:pt x="35" y="320"/>
                </a:cubicBezTo>
                <a:cubicBezTo>
                  <a:pt x="30" y="315"/>
                  <a:pt x="27" y="310"/>
                  <a:pt x="24" y="303"/>
                </a:cubicBezTo>
                <a:cubicBezTo>
                  <a:pt x="21" y="297"/>
                  <a:pt x="20" y="290"/>
                  <a:pt x="20" y="282"/>
                </a:cubicBezTo>
                <a:cubicBezTo>
                  <a:pt x="20" y="203"/>
                  <a:pt x="20" y="203"/>
                  <a:pt x="20" y="203"/>
                </a:cubicBezTo>
                <a:cubicBezTo>
                  <a:pt x="20" y="196"/>
                  <a:pt x="19" y="190"/>
                  <a:pt x="15" y="185"/>
                </a:cubicBezTo>
                <a:cubicBezTo>
                  <a:pt x="12" y="179"/>
                  <a:pt x="7" y="177"/>
                  <a:pt x="0" y="177"/>
                </a:cubicBezTo>
                <a:cubicBezTo>
                  <a:pt x="0" y="157"/>
                  <a:pt x="0" y="157"/>
                  <a:pt x="0" y="157"/>
                </a:cubicBezTo>
                <a:cubicBezTo>
                  <a:pt x="7" y="157"/>
                  <a:pt x="12" y="155"/>
                  <a:pt x="15" y="150"/>
                </a:cubicBezTo>
                <a:cubicBezTo>
                  <a:pt x="19" y="144"/>
                  <a:pt x="20" y="138"/>
                  <a:pt x="20" y="131"/>
                </a:cubicBezTo>
                <a:cubicBezTo>
                  <a:pt x="20" y="52"/>
                  <a:pt x="20" y="52"/>
                  <a:pt x="20" y="52"/>
                </a:cubicBezTo>
                <a:cubicBezTo>
                  <a:pt x="20" y="44"/>
                  <a:pt x="21" y="37"/>
                  <a:pt x="24" y="31"/>
                </a:cubicBezTo>
                <a:cubicBezTo>
                  <a:pt x="27" y="24"/>
                  <a:pt x="30" y="19"/>
                  <a:pt x="35" y="15"/>
                </a:cubicBezTo>
                <a:cubicBezTo>
                  <a:pt x="39" y="10"/>
                  <a:pt x="45" y="7"/>
                  <a:pt x="50" y="4"/>
                </a:cubicBezTo>
                <a:cubicBezTo>
                  <a:pt x="56" y="2"/>
                  <a:pt x="62" y="0"/>
                  <a:pt x="68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92" y="22"/>
                  <a:pt x="92" y="22"/>
                  <a:pt x="92" y="22"/>
                </a:cubicBezTo>
                <a:cubicBezTo>
                  <a:pt x="68" y="22"/>
                  <a:pt x="68" y="22"/>
                  <a:pt x="68" y="22"/>
                </a:cubicBezTo>
                <a:cubicBezTo>
                  <a:pt x="61" y="22"/>
                  <a:pt x="55" y="24"/>
                  <a:pt x="50" y="30"/>
                </a:cubicBezTo>
                <a:cubicBezTo>
                  <a:pt x="45" y="36"/>
                  <a:pt x="43" y="43"/>
                  <a:pt x="43" y="52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3" y="141"/>
                  <a:pt x="41" y="148"/>
                  <a:pt x="39" y="154"/>
                </a:cubicBezTo>
                <a:cubicBezTo>
                  <a:pt x="36" y="160"/>
                  <a:pt x="32" y="164"/>
                  <a:pt x="25" y="167"/>
                </a:cubicBezTo>
                <a:cubicBezTo>
                  <a:pt x="32" y="170"/>
                  <a:pt x="36" y="174"/>
                  <a:pt x="39" y="180"/>
                </a:cubicBezTo>
                <a:cubicBezTo>
                  <a:pt x="41" y="186"/>
                  <a:pt x="43" y="193"/>
                  <a:pt x="43" y="201"/>
                </a:cubicBezTo>
                <a:cubicBezTo>
                  <a:pt x="43" y="282"/>
                  <a:pt x="43" y="282"/>
                  <a:pt x="43" y="282"/>
                </a:cubicBezTo>
                <a:cubicBezTo>
                  <a:pt x="43" y="291"/>
                  <a:pt x="45" y="298"/>
                  <a:pt x="50" y="304"/>
                </a:cubicBezTo>
                <a:cubicBezTo>
                  <a:pt x="55" y="310"/>
                  <a:pt x="61" y="313"/>
                  <a:pt x="68" y="313"/>
                </a:cubicBezTo>
                <a:cubicBezTo>
                  <a:pt x="92" y="313"/>
                  <a:pt x="92" y="313"/>
                  <a:pt x="92" y="313"/>
                </a:cubicBezTo>
                <a:cubicBezTo>
                  <a:pt x="92" y="334"/>
                  <a:pt x="92" y="334"/>
                  <a:pt x="92" y="334"/>
                </a:cubicBezTo>
                <a:lnTo>
                  <a:pt x="68" y="33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46"/>
          <p:cNvSpPr/>
          <p:nvPr/>
        </p:nvSpPr>
        <p:spPr>
          <a:xfrm>
            <a:off x="8158647" y="579426"/>
            <a:ext cx="114352" cy="417629"/>
          </a:xfrm>
          <a:custGeom>
            <a:rect b="b" l="l" r="r" t="t"/>
            <a:pathLst>
              <a:path extrusionOk="0" h="417" w="114">
                <a:moveTo>
                  <a:pt x="0" y="390"/>
                </a:moveTo>
                <a:cubicBezTo>
                  <a:pt x="29" y="390"/>
                  <a:pt x="29" y="390"/>
                  <a:pt x="29" y="390"/>
                </a:cubicBezTo>
                <a:cubicBezTo>
                  <a:pt x="38" y="390"/>
                  <a:pt x="45" y="387"/>
                  <a:pt x="51" y="379"/>
                </a:cubicBezTo>
                <a:cubicBezTo>
                  <a:pt x="57" y="372"/>
                  <a:pt x="61" y="363"/>
                  <a:pt x="61" y="352"/>
                </a:cubicBezTo>
                <a:cubicBezTo>
                  <a:pt x="61" y="251"/>
                  <a:pt x="61" y="251"/>
                  <a:pt x="61" y="251"/>
                </a:cubicBezTo>
                <a:cubicBezTo>
                  <a:pt x="61" y="240"/>
                  <a:pt x="62" y="232"/>
                  <a:pt x="65" y="225"/>
                </a:cubicBezTo>
                <a:cubicBezTo>
                  <a:pt x="69" y="217"/>
                  <a:pt x="75" y="212"/>
                  <a:pt x="83" y="208"/>
                </a:cubicBezTo>
                <a:cubicBezTo>
                  <a:pt x="75" y="205"/>
                  <a:pt x="69" y="200"/>
                  <a:pt x="65" y="193"/>
                </a:cubicBezTo>
                <a:cubicBezTo>
                  <a:pt x="62" y="185"/>
                  <a:pt x="61" y="176"/>
                  <a:pt x="61" y="166"/>
                </a:cubicBezTo>
                <a:cubicBezTo>
                  <a:pt x="61" y="65"/>
                  <a:pt x="61" y="65"/>
                  <a:pt x="61" y="65"/>
                </a:cubicBezTo>
                <a:cubicBezTo>
                  <a:pt x="61" y="54"/>
                  <a:pt x="57" y="45"/>
                  <a:pt x="51" y="37"/>
                </a:cubicBezTo>
                <a:cubicBezTo>
                  <a:pt x="45" y="30"/>
                  <a:pt x="38" y="26"/>
                  <a:pt x="29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0"/>
                  <a:pt x="0" y="0"/>
                  <a:pt x="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37" y="0"/>
                  <a:pt x="44" y="2"/>
                  <a:pt x="51" y="5"/>
                </a:cubicBezTo>
                <a:cubicBezTo>
                  <a:pt x="58" y="8"/>
                  <a:pt x="65" y="12"/>
                  <a:pt x="70" y="18"/>
                </a:cubicBezTo>
                <a:cubicBezTo>
                  <a:pt x="76" y="23"/>
                  <a:pt x="80" y="30"/>
                  <a:pt x="84" y="38"/>
                </a:cubicBezTo>
                <a:cubicBezTo>
                  <a:pt x="87" y="46"/>
                  <a:pt x="89" y="55"/>
                  <a:pt x="89" y="65"/>
                </a:cubicBezTo>
                <a:cubicBezTo>
                  <a:pt x="89" y="163"/>
                  <a:pt x="89" y="163"/>
                  <a:pt x="89" y="163"/>
                </a:cubicBezTo>
                <a:cubicBezTo>
                  <a:pt x="89" y="172"/>
                  <a:pt x="91" y="180"/>
                  <a:pt x="95" y="187"/>
                </a:cubicBezTo>
                <a:cubicBezTo>
                  <a:pt x="99" y="193"/>
                  <a:pt x="106" y="196"/>
                  <a:pt x="114" y="196"/>
                </a:cubicBezTo>
                <a:cubicBezTo>
                  <a:pt x="114" y="220"/>
                  <a:pt x="114" y="220"/>
                  <a:pt x="114" y="220"/>
                </a:cubicBezTo>
                <a:cubicBezTo>
                  <a:pt x="106" y="220"/>
                  <a:pt x="99" y="224"/>
                  <a:pt x="95" y="230"/>
                </a:cubicBezTo>
                <a:cubicBezTo>
                  <a:pt x="91" y="237"/>
                  <a:pt x="89" y="245"/>
                  <a:pt x="89" y="253"/>
                </a:cubicBezTo>
                <a:cubicBezTo>
                  <a:pt x="89" y="352"/>
                  <a:pt x="89" y="352"/>
                  <a:pt x="89" y="352"/>
                </a:cubicBezTo>
                <a:cubicBezTo>
                  <a:pt x="89" y="362"/>
                  <a:pt x="87" y="371"/>
                  <a:pt x="84" y="379"/>
                </a:cubicBezTo>
                <a:cubicBezTo>
                  <a:pt x="80" y="387"/>
                  <a:pt x="76" y="393"/>
                  <a:pt x="70" y="399"/>
                </a:cubicBezTo>
                <a:cubicBezTo>
                  <a:pt x="65" y="405"/>
                  <a:pt x="58" y="409"/>
                  <a:pt x="51" y="412"/>
                </a:cubicBezTo>
                <a:cubicBezTo>
                  <a:pt x="44" y="415"/>
                  <a:pt x="37" y="417"/>
                  <a:pt x="29" y="417"/>
                </a:cubicBezTo>
                <a:cubicBezTo>
                  <a:pt x="0" y="417"/>
                  <a:pt x="0" y="417"/>
                  <a:pt x="0" y="417"/>
                </a:cubicBezTo>
                <a:lnTo>
                  <a:pt x="0" y="390"/>
                </a:lnTo>
                <a:close/>
              </a:path>
            </a:pathLst>
          </a:cu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46"/>
          <p:cNvSpPr/>
          <p:nvPr/>
        </p:nvSpPr>
        <p:spPr>
          <a:xfrm>
            <a:off x="8006255" y="4573374"/>
            <a:ext cx="71500" cy="79445"/>
          </a:xfrm>
          <a:custGeom>
            <a:rect b="b" l="l" r="r" t="t"/>
            <a:pathLst>
              <a:path extrusionOk="0" h="212" w="190">
                <a:moveTo>
                  <a:pt x="0" y="117"/>
                </a:moveTo>
                <a:lnTo>
                  <a:pt x="0" y="94"/>
                </a:lnTo>
                <a:lnTo>
                  <a:pt x="190" y="0"/>
                </a:lnTo>
                <a:lnTo>
                  <a:pt x="190" y="27"/>
                </a:lnTo>
                <a:lnTo>
                  <a:pt x="27" y="106"/>
                </a:lnTo>
                <a:lnTo>
                  <a:pt x="190" y="185"/>
                </a:lnTo>
                <a:lnTo>
                  <a:pt x="190" y="212"/>
                </a:lnTo>
                <a:lnTo>
                  <a:pt x="0" y="117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46"/>
          <p:cNvSpPr/>
          <p:nvPr/>
        </p:nvSpPr>
        <p:spPr>
          <a:xfrm>
            <a:off x="5156414" y="410400"/>
            <a:ext cx="184974" cy="201790"/>
          </a:xfrm>
          <a:custGeom>
            <a:rect b="b" l="l" r="r" t="t"/>
            <a:pathLst>
              <a:path extrusionOk="0" h="212" w="190">
                <a:moveTo>
                  <a:pt x="0" y="117"/>
                </a:moveTo>
                <a:lnTo>
                  <a:pt x="0" y="94"/>
                </a:lnTo>
                <a:lnTo>
                  <a:pt x="190" y="0"/>
                </a:lnTo>
                <a:lnTo>
                  <a:pt x="190" y="27"/>
                </a:lnTo>
                <a:lnTo>
                  <a:pt x="27" y="106"/>
                </a:lnTo>
                <a:lnTo>
                  <a:pt x="190" y="185"/>
                </a:lnTo>
                <a:lnTo>
                  <a:pt x="190" y="212"/>
                </a:lnTo>
                <a:lnTo>
                  <a:pt x="0" y="117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46"/>
          <p:cNvSpPr txBox="1"/>
          <p:nvPr>
            <p:ph type="title"/>
          </p:nvPr>
        </p:nvSpPr>
        <p:spPr>
          <a:xfrm>
            <a:off x="432000" y="410400"/>
            <a:ext cx="4138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" name="Google Shape;210;p46"/>
          <p:cNvSpPr txBox="1"/>
          <p:nvPr>
            <p:ph idx="1" type="body"/>
          </p:nvPr>
        </p:nvSpPr>
        <p:spPr>
          <a:xfrm>
            <a:off x="432000" y="1315350"/>
            <a:ext cx="4140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2921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794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Char char="■"/>
              <a:defRPr/>
            </a:lvl6pPr>
            <a:lvl7pPr indent="-2667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●"/>
              <a:defRPr/>
            </a:lvl7pPr>
            <a:lvl8pPr indent="-2667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○"/>
              <a:defRPr/>
            </a:lvl8pPr>
            <a:lvl9pPr indent="-2667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600"/>
              <a:buChar char="■"/>
              <a:defRPr/>
            </a:lvl9pPr>
          </a:lstStyle>
          <a:p/>
        </p:txBody>
      </p:sp>
      <p:sp>
        <p:nvSpPr>
          <p:cNvPr id="211" name="Google Shape;21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2" name="Google Shape;21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82725" y="1014151"/>
            <a:ext cx="5769672" cy="3419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46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14" name="Google Shape;214;p46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ейс скриншот большой">
  <p:cSld name="TITLE_AND_TWO_COLUMNS_2_1_4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47"/>
          <p:cNvPicPr preferRelativeResize="0"/>
          <p:nvPr/>
        </p:nvPicPr>
        <p:blipFill rotWithShape="1">
          <a:blip r:embed="rId2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7" name="Google Shape;217;p47"/>
          <p:cNvGrpSpPr/>
          <p:nvPr/>
        </p:nvGrpSpPr>
        <p:grpSpPr>
          <a:xfrm flipH="1">
            <a:off x="4714716" y="51731"/>
            <a:ext cx="5040037" cy="5040037"/>
            <a:chOff x="4390975" y="-308272"/>
            <a:chExt cx="5760043" cy="5760043"/>
          </a:xfrm>
        </p:grpSpPr>
        <p:sp>
          <p:nvSpPr>
            <p:cNvPr id="218" name="Google Shape;218;p47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19" name="Google Shape;219;p47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7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7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47"/>
          <p:cNvSpPr/>
          <p:nvPr/>
        </p:nvSpPr>
        <p:spPr>
          <a:xfrm>
            <a:off x="3384000" y="1242750"/>
            <a:ext cx="5760000" cy="3420000"/>
          </a:xfrm>
          <a:prstGeom prst="rect">
            <a:avLst/>
          </a:prstGeom>
          <a:solidFill>
            <a:srgbClr val="FEFFFF"/>
          </a:solidFill>
          <a:ln>
            <a:noFill/>
          </a:ln>
          <a:effectLst>
            <a:outerShdw blurRad="371475" rotWithShape="0" algn="bl" dir="1980000" dist="76200">
              <a:srgbClr val="000000">
                <a:alpha val="49411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3384000" y="1242750"/>
            <a:ext cx="5760000" cy="17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7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25" name="Google Shape;225;p47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47"/>
          <p:cNvSpPr/>
          <p:nvPr/>
        </p:nvSpPr>
        <p:spPr>
          <a:xfrm>
            <a:off x="7419235" y="910705"/>
            <a:ext cx="144000" cy="203520"/>
          </a:xfrm>
          <a:custGeom>
            <a:rect b="b" l="l" r="r" t="t"/>
            <a:pathLst>
              <a:path extrusionOk="0" h="185" w="132">
                <a:moveTo>
                  <a:pt x="41" y="145"/>
                </a:moveTo>
                <a:cubicBezTo>
                  <a:pt x="48" y="152"/>
                  <a:pt x="56" y="155"/>
                  <a:pt x="66" y="155"/>
                </a:cubicBezTo>
                <a:cubicBezTo>
                  <a:pt x="75" y="155"/>
                  <a:pt x="84" y="152"/>
                  <a:pt x="90" y="145"/>
                </a:cubicBezTo>
                <a:cubicBezTo>
                  <a:pt x="97" y="138"/>
                  <a:pt x="100" y="130"/>
                  <a:pt x="100" y="120"/>
                </a:cubicBezTo>
                <a:cubicBezTo>
                  <a:pt x="100" y="109"/>
                  <a:pt x="97" y="101"/>
                  <a:pt x="90" y="95"/>
                </a:cubicBezTo>
                <a:cubicBezTo>
                  <a:pt x="84" y="88"/>
                  <a:pt x="75" y="85"/>
                  <a:pt x="66" y="85"/>
                </a:cubicBezTo>
                <a:cubicBezTo>
                  <a:pt x="56" y="85"/>
                  <a:pt x="48" y="88"/>
                  <a:pt x="41" y="95"/>
                </a:cubicBezTo>
                <a:cubicBezTo>
                  <a:pt x="35" y="101"/>
                  <a:pt x="32" y="109"/>
                  <a:pt x="32" y="120"/>
                </a:cubicBezTo>
                <a:cubicBezTo>
                  <a:pt x="32" y="130"/>
                  <a:pt x="35" y="138"/>
                  <a:pt x="41" y="145"/>
                </a:cubicBezTo>
                <a:close/>
                <a:moveTo>
                  <a:pt x="100" y="72"/>
                </a:moveTo>
                <a:cubicBezTo>
                  <a:pt x="100" y="58"/>
                  <a:pt x="100" y="58"/>
                  <a:pt x="100" y="58"/>
                </a:cubicBezTo>
                <a:cubicBezTo>
                  <a:pt x="132" y="58"/>
                  <a:pt x="132" y="58"/>
                  <a:pt x="132" y="58"/>
                </a:cubicBezTo>
                <a:cubicBezTo>
                  <a:pt x="132" y="182"/>
                  <a:pt x="132" y="182"/>
                  <a:pt x="132" y="182"/>
                </a:cubicBezTo>
                <a:cubicBezTo>
                  <a:pt x="100" y="182"/>
                  <a:pt x="100" y="182"/>
                  <a:pt x="100" y="182"/>
                </a:cubicBezTo>
                <a:cubicBezTo>
                  <a:pt x="100" y="167"/>
                  <a:pt x="100" y="167"/>
                  <a:pt x="100" y="167"/>
                </a:cubicBezTo>
                <a:cubicBezTo>
                  <a:pt x="90" y="179"/>
                  <a:pt x="77" y="185"/>
                  <a:pt x="60" y="185"/>
                </a:cubicBezTo>
                <a:cubicBezTo>
                  <a:pt x="43" y="185"/>
                  <a:pt x="29" y="179"/>
                  <a:pt x="17" y="167"/>
                </a:cubicBezTo>
                <a:cubicBezTo>
                  <a:pt x="6" y="154"/>
                  <a:pt x="0" y="138"/>
                  <a:pt x="0" y="120"/>
                </a:cubicBezTo>
                <a:cubicBezTo>
                  <a:pt x="0" y="102"/>
                  <a:pt x="6" y="86"/>
                  <a:pt x="17" y="73"/>
                </a:cubicBezTo>
                <a:cubicBezTo>
                  <a:pt x="29" y="60"/>
                  <a:pt x="43" y="54"/>
                  <a:pt x="60" y="54"/>
                </a:cubicBezTo>
                <a:cubicBezTo>
                  <a:pt x="77" y="54"/>
                  <a:pt x="90" y="60"/>
                  <a:pt x="100" y="72"/>
                </a:cubicBezTo>
                <a:close/>
                <a:moveTo>
                  <a:pt x="55" y="0"/>
                </a:moveTo>
                <a:cubicBezTo>
                  <a:pt x="132" y="0"/>
                  <a:pt x="132" y="0"/>
                  <a:pt x="132" y="0"/>
                </a:cubicBezTo>
                <a:cubicBezTo>
                  <a:pt x="132" y="28"/>
                  <a:pt x="132" y="28"/>
                  <a:pt x="132" y="28"/>
                </a:cubicBezTo>
                <a:cubicBezTo>
                  <a:pt x="55" y="28"/>
                  <a:pt x="55" y="28"/>
                  <a:pt x="55" y="28"/>
                </a:cubicBezTo>
                <a:lnTo>
                  <a:pt x="55" y="0"/>
                </a:lnTo>
                <a:close/>
              </a:path>
            </a:pathLst>
          </a:cu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47"/>
          <p:cNvSpPr/>
          <p:nvPr/>
        </p:nvSpPr>
        <p:spPr>
          <a:xfrm>
            <a:off x="6700913" y="754682"/>
            <a:ext cx="144000" cy="152151"/>
          </a:xfrm>
          <a:custGeom>
            <a:rect b="b" l="l" r="r" t="t"/>
            <a:pathLst>
              <a:path extrusionOk="0" h="84" w="79">
                <a:moveTo>
                  <a:pt x="45" y="46"/>
                </a:moveTo>
                <a:lnTo>
                  <a:pt x="45" y="84"/>
                </a:lnTo>
                <a:lnTo>
                  <a:pt x="34" y="84"/>
                </a:lnTo>
                <a:lnTo>
                  <a:pt x="34" y="46"/>
                </a:lnTo>
                <a:lnTo>
                  <a:pt x="0" y="46"/>
                </a:lnTo>
                <a:lnTo>
                  <a:pt x="0" y="37"/>
                </a:lnTo>
                <a:lnTo>
                  <a:pt x="34" y="37"/>
                </a:lnTo>
                <a:lnTo>
                  <a:pt x="34" y="0"/>
                </a:lnTo>
                <a:lnTo>
                  <a:pt x="45" y="0"/>
                </a:lnTo>
                <a:lnTo>
                  <a:pt x="45" y="37"/>
                </a:lnTo>
                <a:lnTo>
                  <a:pt x="79" y="37"/>
                </a:lnTo>
                <a:lnTo>
                  <a:pt x="79" y="46"/>
                </a:lnTo>
                <a:lnTo>
                  <a:pt x="45" y="46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47"/>
          <p:cNvSpPr/>
          <p:nvPr/>
        </p:nvSpPr>
        <p:spPr>
          <a:xfrm>
            <a:off x="8679532" y="334521"/>
            <a:ext cx="134527" cy="75887"/>
          </a:xfrm>
          <a:custGeom>
            <a:rect b="b" l="l" r="r" t="t"/>
            <a:pathLst>
              <a:path extrusionOk="0" h="107" w="192">
                <a:moveTo>
                  <a:pt x="0" y="107"/>
                </a:moveTo>
                <a:lnTo>
                  <a:pt x="0" y="85"/>
                </a:lnTo>
                <a:lnTo>
                  <a:pt x="192" y="85"/>
                </a:lnTo>
                <a:lnTo>
                  <a:pt x="192" y="107"/>
                </a:lnTo>
                <a:lnTo>
                  <a:pt x="0" y="107"/>
                </a:lnTo>
                <a:close/>
                <a:moveTo>
                  <a:pt x="0" y="24"/>
                </a:moveTo>
                <a:lnTo>
                  <a:pt x="0" y="0"/>
                </a:lnTo>
                <a:lnTo>
                  <a:pt x="192" y="0"/>
                </a:lnTo>
                <a:lnTo>
                  <a:pt x="192" y="24"/>
                </a:lnTo>
                <a:lnTo>
                  <a:pt x="0" y="2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" name="Google Shape;229;p47"/>
          <p:cNvGrpSpPr/>
          <p:nvPr/>
        </p:nvGrpSpPr>
        <p:grpSpPr>
          <a:xfrm>
            <a:off x="7575226" y="410400"/>
            <a:ext cx="87773" cy="119694"/>
            <a:chOff x="2682876" y="1038225"/>
            <a:chExt cx="157187" cy="214313"/>
          </a:xfrm>
        </p:grpSpPr>
        <p:sp>
          <p:nvSpPr>
            <p:cNvPr id="230" name="Google Shape;230;p47"/>
            <p:cNvSpPr/>
            <p:nvPr/>
          </p:nvSpPr>
          <p:spPr>
            <a:xfrm>
              <a:off x="2747963" y="1038225"/>
              <a:ext cx="92100" cy="33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47"/>
            <p:cNvSpPr/>
            <p:nvPr/>
          </p:nvSpPr>
          <p:spPr>
            <a:xfrm>
              <a:off x="2682876" y="1096963"/>
              <a:ext cx="157163" cy="155575"/>
            </a:xfrm>
            <a:custGeom>
              <a:rect b="b" l="l" r="r" t="t"/>
              <a:pathLst>
                <a:path extrusionOk="0" h="87" w="88">
                  <a:moveTo>
                    <a:pt x="28" y="61"/>
                  </a:moveTo>
                  <a:cubicBezTo>
                    <a:pt x="32" y="65"/>
                    <a:pt x="38" y="67"/>
                    <a:pt x="44" y="67"/>
                  </a:cubicBezTo>
                  <a:cubicBezTo>
                    <a:pt x="51" y="67"/>
                    <a:pt x="56" y="65"/>
                    <a:pt x="61" y="61"/>
                  </a:cubicBezTo>
                  <a:cubicBezTo>
                    <a:pt x="65" y="56"/>
                    <a:pt x="67" y="51"/>
                    <a:pt x="67" y="44"/>
                  </a:cubicBezTo>
                  <a:cubicBezTo>
                    <a:pt x="67" y="37"/>
                    <a:pt x="65" y="31"/>
                    <a:pt x="61" y="27"/>
                  </a:cubicBezTo>
                  <a:cubicBezTo>
                    <a:pt x="56" y="23"/>
                    <a:pt x="51" y="21"/>
                    <a:pt x="44" y="21"/>
                  </a:cubicBezTo>
                  <a:cubicBezTo>
                    <a:pt x="38" y="21"/>
                    <a:pt x="32" y="23"/>
                    <a:pt x="28" y="27"/>
                  </a:cubicBezTo>
                  <a:cubicBezTo>
                    <a:pt x="24" y="31"/>
                    <a:pt x="22" y="37"/>
                    <a:pt x="22" y="44"/>
                  </a:cubicBezTo>
                  <a:cubicBezTo>
                    <a:pt x="22" y="51"/>
                    <a:pt x="24" y="56"/>
                    <a:pt x="28" y="61"/>
                  </a:cubicBezTo>
                  <a:close/>
                  <a:moveTo>
                    <a:pt x="67" y="12"/>
                  </a:moveTo>
                  <a:cubicBezTo>
                    <a:pt x="67" y="3"/>
                    <a:pt x="67" y="3"/>
                    <a:pt x="67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75"/>
                    <a:pt x="67" y="75"/>
                    <a:pt x="67" y="75"/>
                  </a:cubicBezTo>
                  <a:cubicBezTo>
                    <a:pt x="61" y="83"/>
                    <a:pt x="52" y="87"/>
                    <a:pt x="40" y="87"/>
                  </a:cubicBezTo>
                  <a:cubicBezTo>
                    <a:pt x="29" y="87"/>
                    <a:pt x="20" y="83"/>
                    <a:pt x="12" y="75"/>
                  </a:cubicBezTo>
                  <a:cubicBezTo>
                    <a:pt x="4" y="66"/>
                    <a:pt x="0" y="56"/>
                    <a:pt x="0" y="44"/>
                  </a:cubicBezTo>
                  <a:cubicBezTo>
                    <a:pt x="0" y="32"/>
                    <a:pt x="4" y="21"/>
                    <a:pt x="12" y="13"/>
                  </a:cubicBezTo>
                  <a:cubicBezTo>
                    <a:pt x="20" y="5"/>
                    <a:pt x="29" y="0"/>
                    <a:pt x="40" y="0"/>
                  </a:cubicBezTo>
                  <a:cubicBezTo>
                    <a:pt x="52" y="0"/>
                    <a:pt x="61" y="4"/>
                    <a:pt x="67" y="12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2" name="Google Shape;232;p47"/>
          <p:cNvSpPr/>
          <p:nvPr/>
        </p:nvSpPr>
        <p:spPr>
          <a:xfrm>
            <a:off x="7095969" y="612190"/>
            <a:ext cx="90000" cy="318000"/>
          </a:xfrm>
          <a:custGeom>
            <a:rect b="b" l="l" r="r" t="t"/>
            <a:pathLst>
              <a:path extrusionOk="0" h="334" w="92">
                <a:moveTo>
                  <a:pt x="68" y="334"/>
                </a:moveTo>
                <a:cubicBezTo>
                  <a:pt x="62" y="334"/>
                  <a:pt x="56" y="332"/>
                  <a:pt x="50" y="330"/>
                </a:cubicBezTo>
                <a:cubicBezTo>
                  <a:pt x="45" y="328"/>
                  <a:pt x="39" y="324"/>
                  <a:pt x="35" y="320"/>
                </a:cubicBezTo>
                <a:cubicBezTo>
                  <a:pt x="30" y="315"/>
                  <a:pt x="27" y="310"/>
                  <a:pt x="24" y="303"/>
                </a:cubicBezTo>
                <a:cubicBezTo>
                  <a:pt x="21" y="297"/>
                  <a:pt x="20" y="290"/>
                  <a:pt x="20" y="282"/>
                </a:cubicBezTo>
                <a:cubicBezTo>
                  <a:pt x="20" y="203"/>
                  <a:pt x="20" y="203"/>
                  <a:pt x="20" y="203"/>
                </a:cubicBezTo>
                <a:cubicBezTo>
                  <a:pt x="20" y="196"/>
                  <a:pt x="19" y="190"/>
                  <a:pt x="15" y="185"/>
                </a:cubicBezTo>
                <a:cubicBezTo>
                  <a:pt x="12" y="179"/>
                  <a:pt x="7" y="177"/>
                  <a:pt x="0" y="177"/>
                </a:cubicBezTo>
                <a:cubicBezTo>
                  <a:pt x="0" y="157"/>
                  <a:pt x="0" y="157"/>
                  <a:pt x="0" y="157"/>
                </a:cubicBezTo>
                <a:cubicBezTo>
                  <a:pt x="7" y="157"/>
                  <a:pt x="12" y="155"/>
                  <a:pt x="15" y="150"/>
                </a:cubicBezTo>
                <a:cubicBezTo>
                  <a:pt x="19" y="144"/>
                  <a:pt x="20" y="138"/>
                  <a:pt x="20" y="131"/>
                </a:cubicBezTo>
                <a:cubicBezTo>
                  <a:pt x="20" y="52"/>
                  <a:pt x="20" y="52"/>
                  <a:pt x="20" y="52"/>
                </a:cubicBezTo>
                <a:cubicBezTo>
                  <a:pt x="20" y="44"/>
                  <a:pt x="21" y="37"/>
                  <a:pt x="24" y="31"/>
                </a:cubicBezTo>
                <a:cubicBezTo>
                  <a:pt x="27" y="24"/>
                  <a:pt x="30" y="19"/>
                  <a:pt x="35" y="15"/>
                </a:cubicBezTo>
                <a:cubicBezTo>
                  <a:pt x="39" y="10"/>
                  <a:pt x="45" y="7"/>
                  <a:pt x="50" y="4"/>
                </a:cubicBezTo>
                <a:cubicBezTo>
                  <a:pt x="56" y="2"/>
                  <a:pt x="62" y="0"/>
                  <a:pt x="68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92" y="22"/>
                  <a:pt x="92" y="22"/>
                  <a:pt x="92" y="22"/>
                </a:cubicBezTo>
                <a:cubicBezTo>
                  <a:pt x="68" y="22"/>
                  <a:pt x="68" y="22"/>
                  <a:pt x="68" y="22"/>
                </a:cubicBezTo>
                <a:cubicBezTo>
                  <a:pt x="61" y="22"/>
                  <a:pt x="55" y="24"/>
                  <a:pt x="50" y="30"/>
                </a:cubicBezTo>
                <a:cubicBezTo>
                  <a:pt x="45" y="36"/>
                  <a:pt x="43" y="43"/>
                  <a:pt x="43" y="52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3" y="141"/>
                  <a:pt x="41" y="148"/>
                  <a:pt x="39" y="154"/>
                </a:cubicBezTo>
                <a:cubicBezTo>
                  <a:pt x="36" y="160"/>
                  <a:pt x="32" y="164"/>
                  <a:pt x="25" y="167"/>
                </a:cubicBezTo>
                <a:cubicBezTo>
                  <a:pt x="32" y="170"/>
                  <a:pt x="36" y="174"/>
                  <a:pt x="39" y="180"/>
                </a:cubicBezTo>
                <a:cubicBezTo>
                  <a:pt x="41" y="186"/>
                  <a:pt x="43" y="193"/>
                  <a:pt x="43" y="201"/>
                </a:cubicBezTo>
                <a:cubicBezTo>
                  <a:pt x="43" y="282"/>
                  <a:pt x="43" y="282"/>
                  <a:pt x="43" y="282"/>
                </a:cubicBezTo>
                <a:cubicBezTo>
                  <a:pt x="43" y="291"/>
                  <a:pt x="45" y="298"/>
                  <a:pt x="50" y="304"/>
                </a:cubicBezTo>
                <a:cubicBezTo>
                  <a:pt x="55" y="310"/>
                  <a:pt x="61" y="313"/>
                  <a:pt x="68" y="313"/>
                </a:cubicBezTo>
                <a:cubicBezTo>
                  <a:pt x="92" y="313"/>
                  <a:pt x="92" y="313"/>
                  <a:pt x="92" y="313"/>
                </a:cubicBezTo>
                <a:cubicBezTo>
                  <a:pt x="92" y="334"/>
                  <a:pt x="92" y="334"/>
                  <a:pt x="92" y="334"/>
                </a:cubicBezTo>
                <a:lnTo>
                  <a:pt x="68" y="33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47"/>
          <p:cNvSpPr/>
          <p:nvPr/>
        </p:nvSpPr>
        <p:spPr>
          <a:xfrm>
            <a:off x="7796497" y="754676"/>
            <a:ext cx="114352" cy="417629"/>
          </a:xfrm>
          <a:custGeom>
            <a:rect b="b" l="l" r="r" t="t"/>
            <a:pathLst>
              <a:path extrusionOk="0" h="417" w="114">
                <a:moveTo>
                  <a:pt x="0" y="390"/>
                </a:moveTo>
                <a:cubicBezTo>
                  <a:pt x="29" y="390"/>
                  <a:pt x="29" y="390"/>
                  <a:pt x="29" y="390"/>
                </a:cubicBezTo>
                <a:cubicBezTo>
                  <a:pt x="38" y="390"/>
                  <a:pt x="45" y="387"/>
                  <a:pt x="51" y="379"/>
                </a:cubicBezTo>
                <a:cubicBezTo>
                  <a:pt x="57" y="372"/>
                  <a:pt x="61" y="363"/>
                  <a:pt x="61" y="352"/>
                </a:cubicBezTo>
                <a:cubicBezTo>
                  <a:pt x="61" y="251"/>
                  <a:pt x="61" y="251"/>
                  <a:pt x="61" y="251"/>
                </a:cubicBezTo>
                <a:cubicBezTo>
                  <a:pt x="61" y="240"/>
                  <a:pt x="62" y="232"/>
                  <a:pt x="65" y="225"/>
                </a:cubicBezTo>
                <a:cubicBezTo>
                  <a:pt x="69" y="217"/>
                  <a:pt x="75" y="212"/>
                  <a:pt x="83" y="208"/>
                </a:cubicBezTo>
                <a:cubicBezTo>
                  <a:pt x="75" y="205"/>
                  <a:pt x="69" y="200"/>
                  <a:pt x="65" y="193"/>
                </a:cubicBezTo>
                <a:cubicBezTo>
                  <a:pt x="62" y="185"/>
                  <a:pt x="61" y="176"/>
                  <a:pt x="61" y="166"/>
                </a:cubicBezTo>
                <a:cubicBezTo>
                  <a:pt x="61" y="65"/>
                  <a:pt x="61" y="65"/>
                  <a:pt x="61" y="65"/>
                </a:cubicBezTo>
                <a:cubicBezTo>
                  <a:pt x="61" y="54"/>
                  <a:pt x="57" y="45"/>
                  <a:pt x="51" y="37"/>
                </a:cubicBezTo>
                <a:cubicBezTo>
                  <a:pt x="45" y="30"/>
                  <a:pt x="38" y="26"/>
                  <a:pt x="29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0"/>
                  <a:pt x="0" y="0"/>
                  <a:pt x="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37" y="0"/>
                  <a:pt x="44" y="2"/>
                  <a:pt x="51" y="5"/>
                </a:cubicBezTo>
                <a:cubicBezTo>
                  <a:pt x="58" y="8"/>
                  <a:pt x="65" y="12"/>
                  <a:pt x="70" y="18"/>
                </a:cubicBezTo>
                <a:cubicBezTo>
                  <a:pt x="76" y="23"/>
                  <a:pt x="80" y="30"/>
                  <a:pt x="84" y="38"/>
                </a:cubicBezTo>
                <a:cubicBezTo>
                  <a:pt x="87" y="46"/>
                  <a:pt x="89" y="55"/>
                  <a:pt x="89" y="65"/>
                </a:cubicBezTo>
                <a:cubicBezTo>
                  <a:pt x="89" y="163"/>
                  <a:pt x="89" y="163"/>
                  <a:pt x="89" y="163"/>
                </a:cubicBezTo>
                <a:cubicBezTo>
                  <a:pt x="89" y="172"/>
                  <a:pt x="91" y="180"/>
                  <a:pt x="95" y="187"/>
                </a:cubicBezTo>
                <a:cubicBezTo>
                  <a:pt x="99" y="193"/>
                  <a:pt x="106" y="196"/>
                  <a:pt x="114" y="196"/>
                </a:cubicBezTo>
                <a:cubicBezTo>
                  <a:pt x="114" y="220"/>
                  <a:pt x="114" y="220"/>
                  <a:pt x="114" y="220"/>
                </a:cubicBezTo>
                <a:cubicBezTo>
                  <a:pt x="106" y="220"/>
                  <a:pt x="99" y="224"/>
                  <a:pt x="95" y="230"/>
                </a:cubicBezTo>
                <a:cubicBezTo>
                  <a:pt x="91" y="237"/>
                  <a:pt x="89" y="245"/>
                  <a:pt x="89" y="253"/>
                </a:cubicBezTo>
                <a:cubicBezTo>
                  <a:pt x="89" y="352"/>
                  <a:pt x="89" y="352"/>
                  <a:pt x="89" y="352"/>
                </a:cubicBezTo>
                <a:cubicBezTo>
                  <a:pt x="89" y="362"/>
                  <a:pt x="87" y="371"/>
                  <a:pt x="84" y="379"/>
                </a:cubicBezTo>
                <a:cubicBezTo>
                  <a:pt x="80" y="387"/>
                  <a:pt x="76" y="393"/>
                  <a:pt x="70" y="399"/>
                </a:cubicBezTo>
                <a:cubicBezTo>
                  <a:pt x="65" y="405"/>
                  <a:pt x="58" y="409"/>
                  <a:pt x="51" y="412"/>
                </a:cubicBezTo>
                <a:cubicBezTo>
                  <a:pt x="44" y="415"/>
                  <a:pt x="37" y="417"/>
                  <a:pt x="29" y="417"/>
                </a:cubicBezTo>
                <a:cubicBezTo>
                  <a:pt x="0" y="417"/>
                  <a:pt x="0" y="417"/>
                  <a:pt x="0" y="417"/>
                </a:cubicBezTo>
                <a:lnTo>
                  <a:pt x="0" y="390"/>
                </a:lnTo>
                <a:close/>
              </a:path>
            </a:pathLst>
          </a:cu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47"/>
          <p:cNvSpPr/>
          <p:nvPr/>
        </p:nvSpPr>
        <p:spPr>
          <a:xfrm>
            <a:off x="5766014" y="410400"/>
            <a:ext cx="184974" cy="201790"/>
          </a:xfrm>
          <a:custGeom>
            <a:rect b="b" l="l" r="r" t="t"/>
            <a:pathLst>
              <a:path extrusionOk="0" h="212" w="190">
                <a:moveTo>
                  <a:pt x="0" y="117"/>
                </a:moveTo>
                <a:lnTo>
                  <a:pt x="0" y="94"/>
                </a:lnTo>
                <a:lnTo>
                  <a:pt x="190" y="0"/>
                </a:lnTo>
                <a:lnTo>
                  <a:pt x="190" y="27"/>
                </a:lnTo>
                <a:lnTo>
                  <a:pt x="27" y="106"/>
                </a:lnTo>
                <a:lnTo>
                  <a:pt x="190" y="185"/>
                </a:lnTo>
                <a:lnTo>
                  <a:pt x="190" y="212"/>
                </a:lnTo>
                <a:lnTo>
                  <a:pt x="0" y="117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47"/>
          <p:cNvSpPr txBox="1"/>
          <p:nvPr>
            <p:ph type="title"/>
          </p:nvPr>
        </p:nvSpPr>
        <p:spPr>
          <a:xfrm>
            <a:off x="432000" y="410400"/>
            <a:ext cx="540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47"/>
          <p:cNvSpPr txBox="1"/>
          <p:nvPr>
            <p:ph idx="1" type="body"/>
          </p:nvPr>
        </p:nvSpPr>
        <p:spPr>
          <a:xfrm>
            <a:off x="432000" y="1239150"/>
            <a:ext cx="2865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2921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794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Char char="■"/>
              <a:defRPr/>
            </a:lvl6pPr>
            <a:lvl7pPr indent="-2667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●"/>
              <a:defRPr/>
            </a:lvl7pPr>
            <a:lvl8pPr indent="-2667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○"/>
              <a:defRPr/>
            </a:lvl8pPr>
            <a:lvl9pPr indent="-2667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600"/>
              <a:buChar char="■"/>
              <a:defRPr/>
            </a:lvl9pPr>
          </a:lstStyle>
          <a:p/>
        </p:txBody>
      </p:sp>
      <p:sp>
        <p:nvSpPr>
          <p:cNvPr id="237" name="Google Shape;237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ейс телефон 1">
  <p:cSld name="TITLE_AND_TWO_COLUMNS_2_1_3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8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40" name="Google Shape;240;p48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1" name="Google Shape;241;p48"/>
          <p:cNvGrpSpPr/>
          <p:nvPr/>
        </p:nvGrpSpPr>
        <p:grpSpPr>
          <a:xfrm flipH="1">
            <a:off x="4714716" y="51731"/>
            <a:ext cx="5040037" cy="5040037"/>
            <a:chOff x="4390975" y="-308272"/>
            <a:chExt cx="5760043" cy="5760043"/>
          </a:xfrm>
        </p:grpSpPr>
        <p:sp>
          <p:nvSpPr>
            <p:cNvPr id="242" name="Google Shape;242;p48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43" name="Google Shape;243;p48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48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48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6" name="Google Shape;246;p48"/>
          <p:cNvSpPr/>
          <p:nvPr/>
        </p:nvSpPr>
        <p:spPr>
          <a:xfrm>
            <a:off x="8275075" y="4612230"/>
            <a:ext cx="112700" cy="119520"/>
          </a:xfrm>
          <a:custGeom>
            <a:rect b="b" l="l" r="r" t="t"/>
            <a:pathLst>
              <a:path extrusionOk="0" h="88" w="83">
                <a:moveTo>
                  <a:pt x="83" y="55"/>
                </a:moveTo>
                <a:lnTo>
                  <a:pt x="83" y="32"/>
                </a:lnTo>
                <a:lnTo>
                  <a:pt x="0" y="0"/>
                </a:lnTo>
                <a:lnTo>
                  <a:pt x="0" y="23"/>
                </a:lnTo>
                <a:lnTo>
                  <a:pt x="61" y="44"/>
                </a:lnTo>
                <a:lnTo>
                  <a:pt x="0" y="65"/>
                </a:lnTo>
                <a:lnTo>
                  <a:pt x="0" y="88"/>
                </a:lnTo>
                <a:lnTo>
                  <a:pt x="83" y="55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48"/>
          <p:cNvSpPr/>
          <p:nvPr/>
        </p:nvSpPr>
        <p:spPr>
          <a:xfrm>
            <a:off x="6700913" y="754682"/>
            <a:ext cx="144000" cy="152151"/>
          </a:xfrm>
          <a:custGeom>
            <a:rect b="b" l="l" r="r" t="t"/>
            <a:pathLst>
              <a:path extrusionOk="0" h="84" w="79">
                <a:moveTo>
                  <a:pt x="45" y="46"/>
                </a:moveTo>
                <a:lnTo>
                  <a:pt x="45" y="84"/>
                </a:lnTo>
                <a:lnTo>
                  <a:pt x="34" y="84"/>
                </a:lnTo>
                <a:lnTo>
                  <a:pt x="34" y="46"/>
                </a:lnTo>
                <a:lnTo>
                  <a:pt x="0" y="46"/>
                </a:lnTo>
                <a:lnTo>
                  <a:pt x="0" y="37"/>
                </a:lnTo>
                <a:lnTo>
                  <a:pt x="34" y="37"/>
                </a:lnTo>
                <a:lnTo>
                  <a:pt x="34" y="0"/>
                </a:lnTo>
                <a:lnTo>
                  <a:pt x="45" y="0"/>
                </a:lnTo>
                <a:lnTo>
                  <a:pt x="45" y="37"/>
                </a:lnTo>
                <a:lnTo>
                  <a:pt x="79" y="37"/>
                </a:lnTo>
                <a:lnTo>
                  <a:pt x="79" y="46"/>
                </a:lnTo>
                <a:lnTo>
                  <a:pt x="45" y="46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48"/>
          <p:cNvSpPr/>
          <p:nvPr/>
        </p:nvSpPr>
        <p:spPr>
          <a:xfrm>
            <a:off x="8337919" y="1095646"/>
            <a:ext cx="134527" cy="75887"/>
          </a:xfrm>
          <a:custGeom>
            <a:rect b="b" l="l" r="r" t="t"/>
            <a:pathLst>
              <a:path extrusionOk="0" h="107" w="192">
                <a:moveTo>
                  <a:pt x="0" y="107"/>
                </a:moveTo>
                <a:lnTo>
                  <a:pt x="0" y="85"/>
                </a:lnTo>
                <a:lnTo>
                  <a:pt x="192" y="85"/>
                </a:lnTo>
                <a:lnTo>
                  <a:pt x="192" y="107"/>
                </a:lnTo>
                <a:lnTo>
                  <a:pt x="0" y="107"/>
                </a:lnTo>
                <a:close/>
                <a:moveTo>
                  <a:pt x="0" y="24"/>
                </a:moveTo>
                <a:lnTo>
                  <a:pt x="0" y="0"/>
                </a:lnTo>
                <a:lnTo>
                  <a:pt x="192" y="0"/>
                </a:lnTo>
                <a:lnTo>
                  <a:pt x="192" y="24"/>
                </a:lnTo>
                <a:lnTo>
                  <a:pt x="0" y="2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9" name="Google Shape;249;p48"/>
          <p:cNvGrpSpPr/>
          <p:nvPr/>
        </p:nvGrpSpPr>
        <p:grpSpPr>
          <a:xfrm>
            <a:off x="7575226" y="410400"/>
            <a:ext cx="87773" cy="119694"/>
            <a:chOff x="2682876" y="1038225"/>
            <a:chExt cx="157187" cy="214313"/>
          </a:xfrm>
        </p:grpSpPr>
        <p:sp>
          <p:nvSpPr>
            <p:cNvPr id="250" name="Google Shape;250;p48"/>
            <p:cNvSpPr/>
            <p:nvPr/>
          </p:nvSpPr>
          <p:spPr>
            <a:xfrm>
              <a:off x="2747963" y="1038225"/>
              <a:ext cx="92100" cy="33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48"/>
            <p:cNvSpPr/>
            <p:nvPr/>
          </p:nvSpPr>
          <p:spPr>
            <a:xfrm>
              <a:off x="2682876" y="1096963"/>
              <a:ext cx="157163" cy="155575"/>
            </a:xfrm>
            <a:custGeom>
              <a:rect b="b" l="l" r="r" t="t"/>
              <a:pathLst>
                <a:path extrusionOk="0" h="87" w="88">
                  <a:moveTo>
                    <a:pt x="28" y="61"/>
                  </a:moveTo>
                  <a:cubicBezTo>
                    <a:pt x="32" y="65"/>
                    <a:pt x="38" y="67"/>
                    <a:pt x="44" y="67"/>
                  </a:cubicBezTo>
                  <a:cubicBezTo>
                    <a:pt x="51" y="67"/>
                    <a:pt x="56" y="65"/>
                    <a:pt x="61" y="61"/>
                  </a:cubicBezTo>
                  <a:cubicBezTo>
                    <a:pt x="65" y="56"/>
                    <a:pt x="67" y="51"/>
                    <a:pt x="67" y="44"/>
                  </a:cubicBezTo>
                  <a:cubicBezTo>
                    <a:pt x="67" y="37"/>
                    <a:pt x="65" y="31"/>
                    <a:pt x="61" y="27"/>
                  </a:cubicBezTo>
                  <a:cubicBezTo>
                    <a:pt x="56" y="23"/>
                    <a:pt x="51" y="21"/>
                    <a:pt x="44" y="21"/>
                  </a:cubicBezTo>
                  <a:cubicBezTo>
                    <a:pt x="38" y="21"/>
                    <a:pt x="32" y="23"/>
                    <a:pt x="28" y="27"/>
                  </a:cubicBezTo>
                  <a:cubicBezTo>
                    <a:pt x="24" y="31"/>
                    <a:pt x="22" y="37"/>
                    <a:pt x="22" y="44"/>
                  </a:cubicBezTo>
                  <a:cubicBezTo>
                    <a:pt x="22" y="51"/>
                    <a:pt x="24" y="56"/>
                    <a:pt x="28" y="61"/>
                  </a:cubicBezTo>
                  <a:close/>
                  <a:moveTo>
                    <a:pt x="67" y="12"/>
                  </a:moveTo>
                  <a:cubicBezTo>
                    <a:pt x="67" y="3"/>
                    <a:pt x="67" y="3"/>
                    <a:pt x="67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75"/>
                    <a:pt x="67" y="75"/>
                    <a:pt x="67" y="75"/>
                  </a:cubicBezTo>
                  <a:cubicBezTo>
                    <a:pt x="61" y="83"/>
                    <a:pt x="52" y="87"/>
                    <a:pt x="40" y="87"/>
                  </a:cubicBezTo>
                  <a:cubicBezTo>
                    <a:pt x="29" y="87"/>
                    <a:pt x="20" y="83"/>
                    <a:pt x="12" y="75"/>
                  </a:cubicBezTo>
                  <a:cubicBezTo>
                    <a:pt x="4" y="66"/>
                    <a:pt x="0" y="56"/>
                    <a:pt x="0" y="44"/>
                  </a:cubicBezTo>
                  <a:cubicBezTo>
                    <a:pt x="0" y="32"/>
                    <a:pt x="4" y="21"/>
                    <a:pt x="12" y="13"/>
                  </a:cubicBezTo>
                  <a:cubicBezTo>
                    <a:pt x="20" y="5"/>
                    <a:pt x="29" y="0"/>
                    <a:pt x="40" y="0"/>
                  </a:cubicBezTo>
                  <a:cubicBezTo>
                    <a:pt x="52" y="0"/>
                    <a:pt x="61" y="4"/>
                    <a:pt x="67" y="12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2" name="Google Shape;252;p48"/>
          <p:cNvSpPr/>
          <p:nvPr/>
        </p:nvSpPr>
        <p:spPr>
          <a:xfrm>
            <a:off x="7095969" y="612190"/>
            <a:ext cx="90000" cy="318000"/>
          </a:xfrm>
          <a:custGeom>
            <a:rect b="b" l="l" r="r" t="t"/>
            <a:pathLst>
              <a:path extrusionOk="0" h="334" w="92">
                <a:moveTo>
                  <a:pt x="68" y="334"/>
                </a:moveTo>
                <a:cubicBezTo>
                  <a:pt x="62" y="334"/>
                  <a:pt x="56" y="332"/>
                  <a:pt x="50" y="330"/>
                </a:cubicBezTo>
                <a:cubicBezTo>
                  <a:pt x="45" y="328"/>
                  <a:pt x="39" y="324"/>
                  <a:pt x="35" y="320"/>
                </a:cubicBezTo>
                <a:cubicBezTo>
                  <a:pt x="30" y="315"/>
                  <a:pt x="27" y="310"/>
                  <a:pt x="24" y="303"/>
                </a:cubicBezTo>
                <a:cubicBezTo>
                  <a:pt x="21" y="297"/>
                  <a:pt x="20" y="290"/>
                  <a:pt x="20" y="282"/>
                </a:cubicBezTo>
                <a:cubicBezTo>
                  <a:pt x="20" y="203"/>
                  <a:pt x="20" y="203"/>
                  <a:pt x="20" y="203"/>
                </a:cubicBezTo>
                <a:cubicBezTo>
                  <a:pt x="20" y="196"/>
                  <a:pt x="19" y="190"/>
                  <a:pt x="15" y="185"/>
                </a:cubicBezTo>
                <a:cubicBezTo>
                  <a:pt x="12" y="179"/>
                  <a:pt x="7" y="177"/>
                  <a:pt x="0" y="177"/>
                </a:cubicBezTo>
                <a:cubicBezTo>
                  <a:pt x="0" y="157"/>
                  <a:pt x="0" y="157"/>
                  <a:pt x="0" y="157"/>
                </a:cubicBezTo>
                <a:cubicBezTo>
                  <a:pt x="7" y="157"/>
                  <a:pt x="12" y="155"/>
                  <a:pt x="15" y="150"/>
                </a:cubicBezTo>
                <a:cubicBezTo>
                  <a:pt x="19" y="144"/>
                  <a:pt x="20" y="138"/>
                  <a:pt x="20" y="131"/>
                </a:cubicBezTo>
                <a:cubicBezTo>
                  <a:pt x="20" y="52"/>
                  <a:pt x="20" y="52"/>
                  <a:pt x="20" y="52"/>
                </a:cubicBezTo>
                <a:cubicBezTo>
                  <a:pt x="20" y="44"/>
                  <a:pt x="21" y="37"/>
                  <a:pt x="24" y="31"/>
                </a:cubicBezTo>
                <a:cubicBezTo>
                  <a:pt x="27" y="24"/>
                  <a:pt x="30" y="19"/>
                  <a:pt x="35" y="15"/>
                </a:cubicBezTo>
                <a:cubicBezTo>
                  <a:pt x="39" y="10"/>
                  <a:pt x="45" y="7"/>
                  <a:pt x="50" y="4"/>
                </a:cubicBezTo>
                <a:cubicBezTo>
                  <a:pt x="56" y="2"/>
                  <a:pt x="62" y="0"/>
                  <a:pt x="68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92" y="22"/>
                  <a:pt x="92" y="22"/>
                  <a:pt x="92" y="22"/>
                </a:cubicBezTo>
                <a:cubicBezTo>
                  <a:pt x="68" y="22"/>
                  <a:pt x="68" y="22"/>
                  <a:pt x="68" y="22"/>
                </a:cubicBezTo>
                <a:cubicBezTo>
                  <a:pt x="61" y="22"/>
                  <a:pt x="55" y="24"/>
                  <a:pt x="50" y="30"/>
                </a:cubicBezTo>
                <a:cubicBezTo>
                  <a:pt x="45" y="36"/>
                  <a:pt x="43" y="43"/>
                  <a:pt x="43" y="52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3" y="141"/>
                  <a:pt x="41" y="148"/>
                  <a:pt x="39" y="154"/>
                </a:cubicBezTo>
                <a:cubicBezTo>
                  <a:pt x="36" y="160"/>
                  <a:pt x="32" y="164"/>
                  <a:pt x="25" y="167"/>
                </a:cubicBezTo>
                <a:cubicBezTo>
                  <a:pt x="32" y="170"/>
                  <a:pt x="36" y="174"/>
                  <a:pt x="39" y="180"/>
                </a:cubicBezTo>
                <a:cubicBezTo>
                  <a:pt x="41" y="186"/>
                  <a:pt x="43" y="193"/>
                  <a:pt x="43" y="201"/>
                </a:cubicBezTo>
                <a:cubicBezTo>
                  <a:pt x="43" y="282"/>
                  <a:pt x="43" y="282"/>
                  <a:pt x="43" y="282"/>
                </a:cubicBezTo>
                <a:cubicBezTo>
                  <a:pt x="43" y="291"/>
                  <a:pt x="45" y="298"/>
                  <a:pt x="50" y="304"/>
                </a:cubicBezTo>
                <a:cubicBezTo>
                  <a:pt x="55" y="310"/>
                  <a:pt x="61" y="313"/>
                  <a:pt x="68" y="313"/>
                </a:cubicBezTo>
                <a:cubicBezTo>
                  <a:pt x="92" y="313"/>
                  <a:pt x="92" y="313"/>
                  <a:pt x="92" y="313"/>
                </a:cubicBezTo>
                <a:cubicBezTo>
                  <a:pt x="92" y="334"/>
                  <a:pt x="92" y="334"/>
                  <a:pt x="92" y="334"/>
                </a:cubicBezTo>
                <a:lnTo>
                  <a:pt x="68" y="33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48"/>
          <p:cNvSpPr/>
          <p:nvPr/>
        </p:nvSpPr>
        <p:spPr>
          <a:xfrm>
            <a:off x="8634697" y="1364276"/>
            <a:ext cx="114352" cy="417629"/>
          </a:xfrm>
          <a:custGeom>
            <a:rect b="b" l="l" r="r" t="t"/>
            <a:pathLst>
              <a:path extrusionOk="0" h="417" w="114">
                <a:moveTo>
                  <a:pt x="0" y="390"/>
                </a:moveTo>
                <a:cubicBezTo>
                  <a:pt x="29" y="390"/>
                  <a:pt x="29" y="390"/>
                  <a:pt x="29" y="390"/>
                </a:cubicBezTo>
                <a:cubicBezTo>
                  <a:pt x="38" y="390"/>
                  <a:pt x="45" y="387"/>
                  <a:pt x="51" y="379"/>
                </a:cubicBezTo>
                <a:cubicBezTo>
                  <a:pt x="57" y="372"/>
                  <a:pt x="61" y="363"/>
                  <a:pt x="61" y="352"/>
                </a:cubicBezTo>
                <a:cubicBezTo>
                  <a:pt x="61" y="251"/>
                  <a:pt x="61" y="251"/>
                  <a:pt x="61" y="251"/>
                </a:cubicBezTo>
                <a:cubicBezTo>
                  <a:pt x="61" y="240"/>
                  <a:pt x="62" y="232"/>
                  <a:pt x="65" y="225"/>
                </a:cubicBezTo>
                <a:cubicBezTo>
                  <a:pt x="69" y="217"/>
                  <a:pt x="75" y="212"/>
                  <a:pt x="83" y="208"/>
                </a:cubicBezTo>
                <a:cubicBezTo>
                  <a:pt x="75" y="205"/>
                  <a:pt x="69" y="200"/>
                  <a:pt x="65" y="193"/>
                </a:cubicBezTo>
                <a:cubicBezTo>
                  <a:pt x="62" y="185"/>
                  <a:pt x="61" y="176"/>
                  <a:pt x="61" y="166"/>
                </a:cubicBezTo>
                <a:cubicBezTo>
                  <a:pt x="61" y="65"/>
                  <a:pt x="61" y="65"/>
                  <a:pt x="61" y="65"/>
                </a:cubicBezTo>
                <a:cubicBezTo>
                  <a:pt x="61" y="54"/>
                  <a:pt x="57" y="45"/>
                  <a:pt x="51" y="37"/>
                </a:cubicBezTo>
                <a:cubicBezTo>
                  <a:pt x="45" y="30"/>
                  <a:pt x="38" y="26"/>
                  <a:pt x="29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0"/>
                  <a:pt x="0" y="0"/>
                  <a:pt x="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37" y="0"/>
                  <a:pt x="44" y="2"/>
                  <a:pt x="51" y="5"/>
                </a:cubicBezTo>
                <a:cubicBezTo>
                  <a:pt x="58" y="8"/>
                  <a:pt x="65" y="12"/>
                  <a:pt x="70" y="18"/>
                </a:cubicBezTo>
                <a:cubicBezTo>
                  <a:pt x="76" y="23"/>
                  <a:pt x="80" y="30"/>
                  <a:pt x="84" y="38"/>
                </a:cubicBezTo>
                <a:cubicBezTo>
                  <a:pt x="87" y="46"/>
                  <a:pt x="89" y="55"/>
                  <a:pt x="89" y="65"/>
                </a:cubicBezTo>
                <a:cubicBezTo>
                  <a:pt x="89" y="163"/>
                  <a:pt x="89" y="163"/>
                  <a:pt x="89" y="163"/>
                </a:cubicBezTo>
                <a:cubicBezTo>
                  <a:pt x="89" y="172"/>
                  <a:pt x="91" y="180"/>
                  <a:pt x="95" y="187"/>
                </a:cubicBezTo>
                <a:cubicBezTo>
                  <a:pt x="99" y="193"/>
                  <a:pt x="106" y="196"/>
                  <a:pt x="114" y="196"/>
                </a:cubicBezTo>
                <a:cubicBezTo>
                  <a:pt x="114" y="220"/>
                  <a:pt x="114" y="220"/>
                  <a:pt x="114" y="220"/>
                </a:cubicBezTo>
                <a:cubicBezTo>
                  <a:pt x="106" y="220"/>
                  <a:pt x="99" y="224"/>
                  <a:pt x="95" y="230"/>
                </a:cubicBezTo>
                <a:cubicBezTo>
                  <a:pt x="91" y="237"/>
                  <a:pt x="89" y="245"/>
                  <a:pt x="89" y="253"/>
                </a:cubicBezTo>
                <a:cubicBezTo>
                  <a:pt x="89" y="352"/>
                  <a:pt x="89" y="352"/>
                  <a:pt x="89" y="352"/>
                </a:cubicBezTo>
                <a:cubicBezTo>
                  <a:pt x="89" y="362"/>
                  <a:pt x="87" y="371"/>
                  <a:pt x="84" y="379"/>
                </a:cubicBezTo>
                <a:cubicBezTo>
                  <a:pt x="80" y="387"/>
                  <a:pt x="76" y="393"/>
                  <a:pt x="70" y="399"/>
                </a:cubicBezTo>
                <a:cubicBezTo>
                  <a:pt x="65" y="405"/>
                  <a:pt x="58" y="409"/>
                  <a:pt x="51" y="412"/>
                </a:cubicBezTo>
                <a:cubicBezTo>
                  <a:pt x="44" y="415"/>
                  <a:pt x="37" y="417"/>
                  <a:pt x="29" y="417"/>
                </a:cubicBezTo>
                <a:cubicBezTo>
                  <a:pt x="0" y="417"/>
                  <a:pt x="0" y="417"/>
                  <a:pt x="0" y="417"/>
                </a:cubicBezTo>
                <a:lnTo>
                  <a:pt x="0" y="390"/>
                </a:lnTo>
                <a:close/>
              </a:path>
            </a:pathLst>
          </a:cu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48"/>
          <p:cNvSpPr/>
          <p:nvPr/>
        </p:nvSpPr>
        <p:spPr>
          <a:xfrm>
            <a:off x="5766014" y="410400"/>
            <a:ext cx="184974" cy="201790"/>
          </a:xfrm>
          <a:custGeom>
            <a:rect b="b" l="l" r="r" t="t"/>
            <a:pathLst>
              <a:path extrusionOk="0" h="212" w="190">
                <a:moveTo>
                  <a:pt x="0" y="117"/>
                </a:moveTo>
                <a:lnTo>
                  <a:pt x="0" y="94"/>
                </a:lnTo>
                <a:lnTo>
                  <a:pt x="190" y="0"/>
                </a:lnTo>
                <a:lnTo>
                  <a:pt x="190" y="27"/>
                </a:lnTo>
                <a:lnTo>
                  <a:pt x="27" y="106"/>
                </a:lnTo>
                <a:lnTo>
                  <a:pt x="190" y="185"/>
                </a:lnTo>
                <a:lnTo>
                  <a:pt x="190" y="212"/>
                </a:lnTo>
                <a:lnTo>
                  <a:pt x="0" y="117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48"/>
          <p:cNvSpPr txBox="1"/>
          <p:nvPr>
            <p:ph type="title"/>
          </p:nvPr>
        </p:nvSpPr>
        <p:spPr>
          <a:xfrm>
            <a:off x="432000" y="410400"/>
            <a:ext cx="4138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48"/>
          <p:cNvSpPr txBox="1"/>
          <p:nvPr>
            <p:ph idx="1" type="body"/>
          </p:nvPr>
        </p:nvSpPr>
        <p:spPr>
          <a:xfrm>
            <a:off x="432000" y="1315350"/>
            <a:ext cx="1979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2921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794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Char char="■"/>
              <a:defRPr/>
            </a:lvl6pPr>
            <a:lvl7pPr indent="-2667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●"/>
              <a:defRPr/>
            </a:lvl7pPr>
            <a:lvl8pPr indent="-2667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○"/>
              <a:defRPr/>
            </a:lvl8pPr>
            <a:lvl9pPr indent="-2667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600"/>
              <a:buChar char="■"/>
              <a:defRPr/>
            </a:lvl9pPr>
          </a:lstStyle>
          <a:p/>
        </p:txBody>
      </p:sp>
      <p:sp>
        <p:nvSpPr>
          <p:cNvPr id="257" name="Google Shape;257;p48"/>
          <p:cNvSpPr txBox="1"/>
          <p:nvPr>
            <p:ph idx="2" type="body"/>
          </p:nvPr>
        </p:nvSpPr>
        <p:spPr>
          <a:xfrm>
            <a:off x="2591268" y="1315350"/>
            <a:ext cx="1979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2921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794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Char char="■"/>
              <a:defRPr/>
            </a:lvl6pPr>
            <a:lvl7pPr indent="-2667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●"/>
              <a:defRPr/>
            </a:lvl7pPr>
            <a:lvl8pPr indent="-2667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○"/>
              <a:defRPr/>
            </a:lvl8pPr>
            <a:lvl9pPr indent="-2667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600"/>
              <a:buChar char="■"/>
              <a:defRPr/>
            </a:lvl9pPr>
          </a:lstStyle>
          <a:p/>
        </p:txBody>
      </p:sp>
      <p:sp>
        <p:nvSpPr>
          <p:cNvPr id="258" name="Google Shape;258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9" name="Google Shape;25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30">
            <a:off x="6188749" y="573346"/>
            <a:ext cx="2009725" cy="3996808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48"/>
          <p:cNvSpPr/>
          <p:nvPr/>
        </p:nvSpPr>
        <p:spPr>
          <a:xfrm>
            <a:off x="8690972" y="4382425"/>
            <a:ext cx="134525" cy="190129"/>
          </a:xfrm>
          <a:custGeom>
            <a:rect b="b" l="l" r="r" t="t"/>
            <a:pathLst>
              <a:path extrusionOk="0" h="185" w="132">
                <a:moveTo>
                  <a:pt x="41" y="145"/>
                </a:moveTo>
                <a:cubicBezTo>
                  <a:pt x="48" y="152"/>
                  <a:pt x="56" y="155"/>
                  <a:pt x="66" y="155"/>
                </a:cubicBezTo>
                <a:cubicBezTo>
                  <a:pt x="75" y="155"/>
                  <a:pt x="84" y="152"/>
                  <a:pt x="90" y="145"/>
                </a:cubicBezTo>
                <a:cubicBezTo>
                  <a:pt x="97" y="138"/>
                  <a:pt x="100" y="130"/>
                  <a:pt x="100" y="120"/>
                </a:cubicBezTo>
                <a:cubicBezTo>
                  <a:pt x="100" y="109"/>
                  <a:pt x="97" y="101"/>
                  <a:pt x="90" y="95"/>
                </a:cubicBezTo>
                <a:cubicBezTo>
                  <a:pt x="84" y="88"/>
                  <a:pt x="75" y="85"/>
                  <a:pt x="66" y="85"/>
                </a:cubicBezTo>
                <a:cubicBezTo>
                  <a:pt x="56" y="85"/>
                  <a:pt x="48" y="88"/>
                  <a:pt x="41" y="95"/>
                </a:cubicBezTo>
                <a:cubicBezTo>
                  <a:pt x="35" y="101"/>
                  <a:pt x="32" y="109"/>
                  <a:pt x="32" y="120"/>
                </a:cubicBezTo>
                <a:cubicBezTo>
                  <a:pt x="32" y="130"/>
                  <a:pt x="35" y="138"/>
                  <a:pt x="41" y="145"/>
                </a:cubicBezTo>
                <a:close/>
                <a:moveTo>
                  <a:pt x="100" y="72"/>
                </a:moveTo>
                <a:cubicBezTo>
                  <a:pt x="100" y="58"/>
                  <a:pt x="100" y="58"/>
                  <a:pt x="100" y="58"/>
                </a:cubicBezTo>
                <a:cubicBezTo>
                  <a:pt x="132" y="58"/>
                  <a:pt x="132" y="58"/>
                  <a:pt x="132" y="58"/>
                </a:cubicBezTo>
                <a:cubicBezTo>
                  <a:pt x="132" y="182"/>
                  <a:pt x="132" y="182"/>
                  <a:pt x="132" y="182"/>
                </a:cubicBezTo>
                <a:cubicBezTo>
                  <a:pt x="100" y="182"/>
                  <a:pt x="100" y="182"/>
                  <a:pt x="100" y="182"/>
                </a:cubicBezTo>
                <a:cubicBezTo>
                  <a:pt x="100" y="167"/>
                  <a:pt x="100" y="167"/>
                  <a:pt x="100" y="167"/>
                </a:cubicBezTo>
                <a:cubicBezTo>
                  <a:pt x="90" y="179"/>
                  <a:pt x="77" y="185"/>
                  <a:pt x="60" y="185"/>
                </a:cubicBezTo>
                <a:cubicBezTo>
                  <a:pt x="43" y="185"/>
                  <a:pt x="29" y="179"/>
                  <a:pt x="17" y="167"/>
                </a:cubicBezTo>
                <a:cubicBezTo>
                  <a:pt x="6" y="154"/>
                  <a:pt x="0" y="138"/>
                  <a:pt x="0" y="120"/>
                </a:cubicBezTo>
                <a:cubicBezTo>
                  <a:pt x="0" y="102"/>
                  <a:pt x="6" y="86"/>
                  <a:pt x="17" y="73"/>
                </a:cubicBezTo>
                <a:cubicBezTo>
                  <a:pt x="29" y="60"/>
                  <a:pt x="43" y="54"/>
                  <a:pt x="60" y="54"/>
                </a:cubicBezTo>
                <a:cubicBezTo>
                  <a:pt x="77" y="54"/>
                  <a:pt x="90" y="60"/>
                  <a:pt x="100" y="72"/>
                </a:cubicBezTo>
                <a:close/>
                <a:moveTo>
                  <a:pt x="55" y="0"/>
                </a:moveTo>
                <a:cubicBezTo>
                  <a:pt x="132" y="0"/>
                  <a:pt x="132" y="0"/>
                  <a:pt x="132" y="0"/>
                </a:cubicBezTo>
                <a:cubicBezTo>
                  <a:pt x="132" y="28"/>
                  <a:pt x="132" y="28"/>
                  <a:pt x="132" y="28"/>
                </a:cubicBezTo>
                <a:cubicBezTo>
                  <a:pt x="55" y="28"/>
                  <a:pt x="55" y="28"/>
                  <a:pt x="55" y="28"/>
                </a:cubicBezTo>
                <a:lnTo>
                  <a:pt x="55" y="0"/>
                </a:lnTo>
                <a:close/>
              </a:path>
            </a:pathLst>
          </a:cu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одержание">
  <p:cSld name="TITLE_AND_TWO_COLUMNS_4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31"/>
          <p:cNvGrpSpPr/>
          <p:nvPr/>
        </p:nvGrpSpPr>
        <p:grpSpPr>
          <a:xfrm rot="5400000">
            <a:off x="-1194651" y="2392934"/>
            <a:ext cx="4320032" cy="4320032"/>
            <a:chOff x="4390975" y="-308272"/>
            <a:chExt cx="5760043" cy="5760043"/>
          </a:xfrm>
        </p:grpSpPr>
        <p:sp>
          <p:nvSpPr>
            <p:cNvPr id="33" name="Google Shape;33;p31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34" name="Google Shape;34;p31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31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31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7" name="Google Shape;37;p31"/>
          <p:cNvPicPr preferRelativeResize="0"/>
          <p:nvPr/>
        </p:nvPicPr>
        <p:blipFill rotWithShape="1">
          <a:blip r:embed="rId2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31"/>
          <p:cNvSpPr txBox="1"/>
          <p:nvPr>
            <p:ph idx="1" type="body"/>
          </p:nvPr>
        </p:nvSpPr>
        <p:spPr>
          <a:xfrm>
            <a:off x="4752000" y="832575"/>
            <a:ext cx="3960000" cy="3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 ExtraLight"/>
              <a:buChar char="●"/>
              <a:defRPr b="1" sz="1600"/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IBM Plex Sans Medium"/>
              <a:buChar char="●"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indent="-3048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31"/>
          <p:cNvSpPr txBox="1"/>
          <p:nvPr>
            <p:ph type="title"/>
          </p:nvPr>
        </p:nvSpPr>
        <p:spPr>
          <a:xfrm>
            <a:off x="432000" y="832575"/>
            <a:ext cx="4155600" cy="8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31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" name="Google Shape;42;p31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ейс телефон 2">
  <p:cSld name="TITLE_AND_TWO_COLUMNS_2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49"/>
          <p:cNvPicPr preferRelativeResize="0"/>
          <p:nvPr/>
        </p:nvPicPr>
        <p:blipFill rotWithShape="1">
          <a:blip r:embed="rId2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" name="Google Shape;263;p49"/>
          <p:cNvGrpSpPr/>
          <p:nvPr/>
        </p:nvGrpSpPr>
        <p:grpSpPr>
          <a:xfrm flipH="1">
            <a:off x="2411984" y="411734"/>
            <a:ext cx="4320032" cy="4320032"/>
            <a:chOff x="4390975" y="-308272"/>
            <a:chExt cx="5760043" cy="5760043"/>
          </a:xfrm>
        </p:grpSpPr>
        <p:sp>
          <p:nvSpPr>
            <p:cNvPr id="264" name="Google Shape;264;p49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65" name="Google Shape;265;p49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49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49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18039"/>
                  </a:srgbClr>
                </a:gs>
                <a:gs pos="100000">
                  <a:srgbClr val="495561">
                    <a:alpha val="2431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68" name="Google Shape;268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900044">
            <a:off x="4452422" y="-178990"/>
            <a:ext cx="1871962" cy="3722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900044">
            <a:off x="2985455" y="1780760"/>
            <a:ext cx="1871962" cy="372286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9"/>
          <p:cNvSpPr txBox="1"/>
          <p:nvPr>
            <p:ph type="title"/>
          </p:nvPr>
        </p:nvSpPr>
        <p:spPr>
          <a:xfrm>
            <a:off x="432000" y="410400"/>
            <a:ext cx="3703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1" name="Google Shape;271;p49"/>
          <p:cNvSpPr txBox="1"/>
          <p:nvPr>
            <p:ph idx="1" type="body"/>
          </p:nvPr>
        </p:nvSpPr>
        <p:spPr>
          <a:xfrm>
            <a:off x="432000" y="1315350"/>
            <a:ext cx="1979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2921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794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Char char="■"/>
              <a:defRPr/>
            </a:lvl6pPr>
            <a:lvl7pPr indent="-2667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●"/>
              <a:defRPr/>
            </a:lvl7pPr>
            <a:lvl8pPr indent="-2667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○"/>
              <a:defRPr/>
            </a:lvl8pPr>
            <a:lvl9pPr indent="-2667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600"/>
              <a:buChar char="■"/>
              <a:defRPr/>
            </a:lvl9pPr>
          </a:lstStyle>
          <a:p/>
        </p:txBody>
      </p:sp>
      <p:sp>
        <p:nvSpPr>
          <p:cNvPr id="272" name="Google Shape;272;p49"/>
          <p:cNvSpPr txBox="1"/>
          <p:nvPr>
            <p:ph idx="2" type="body"/>
          </p:nvPr>
        </p:nvSpPr>
        <p:spPr>
          <a:xfrm>
            <a:off x="6732000" y="1315350"/>
            <a:ext cx="1979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2921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794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800"/>
              <a:buChar char="■"/>
              <a:defRPr/>
            </a:lvl6pPr>
            <a:lvl7pPr indent="-2667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●"/>
              <a:defRPr/>
            </a:lvl7pPr>
            <a:lvl8pPr indent="-2667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600"/>
              <a:buChar char="○"/>
              <a:defRPr/>
            </a:lvl8pPr>
            <a:lvl9pPr indent="-2667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600"/>
              <a:buChar char="■"/>
              <a:defRPr/>
            </a:lvl9pPr>
          </a:lstStyle>
          <a:p/>
        </p:txBody>
      </p:sp>
      <p:sp>
        <p:nvSpPr>
          <p:cNvPr id="273" name="Google Shape;273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4" name="Google Shape;274;p49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5" name="Google Shape;275;p49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4 столбца на фоне">
  <p:cSld name="TITLE_AND_TWO_COLUMNS_1_1">
    <p:bg>
      <p:bgPr>
        <a:solidFill>
          <a:schemeClr val="dk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50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50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9" name="Google Shape;279;p50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50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1" name="Google Shape;281;p50"/>
          <p:cNvSpPr txBox="1"/>
          <p:nvPr>
            <p:ph idx="1" type="body"/>
          </p:nvPr>
        </p:nvSpPr>
        <p:spPr>
          <a:xfrm>
            <a:off x="432000" y="1503925"/>
            <a:ext cx="1928400" cy="3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857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900">
                <a:solidFill>
                  <a:schemeClr val="lt1"/>
                </a:solidFill>
              </a:defRPr>
            </a:lvl7pPr>
            <a:lvl8pPr indent="-2857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900">
                <a:solidFill>
                  <a:schemeClr val="lt1"/>
                </a:solidFill>
              </a:defRPr>
            </a:lvl8pPr>
            <a:lvl9pPr indent="-2857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" name="Google Shape;282;p50"/>
          <p:cNvSpPr txBox="1"/>
          <p:nvPr>
            <p:ph idx="2" type="body"/>
          </p:nvPr>
        </p:nvSpPr>
        <p:spPr>
          <a:xfrm>
            <a:off x="2549200" y="1503925"/>
            <a:ext cx="1928400" cy="3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857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900">
                <a:solidFill>
                  <a:schemeClr val="lt1"/>
                </a:solidFill>
              </a:defRPr>
            </a:lvl7pPr>
            <a:lvl8pPr indent="-2857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900">
                <a:solidFill>
                  <a:schemeClr val="lt1"/>
                </a:solidFill>
              </a:defRPr>
            </a:lvl8pPr>
            <a:lvl9pPr indent="-2857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3" name="Google Shape;28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4" name="Google Shape;284;p50"/>
          <p:cNvSpPr txBox="1"/>
          <p:nvPr>
            <p:ph idx="3" type="body"/>
          </p:nvPr>
        </p:nvSpPr>
        <p:spPr>
          <a:xfrm>
            <a:off x="4666400" y="1503925"/>
            <a:ext cx="1928400" cy="3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857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900">
                <a:solidFill>
                  <a:schemeClr val="lt1"/>
                </a:solidFill>
              </a:defRPr>
            </a:lvl7pPr>
            <a:lvl8pPr indent="-2857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900">
                <a:solidFill>
                  <a:schemeClr val="lt1"/>
                </a:solidFill>
              </a:defRPr>
            </a:lvl8pPr>
            <a:lvl9pPr indent="-2857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5" name="Google Shape;285;p50"/>
          <p:cNvSpPr txBox="1"/>
          <p:nvPr>
            <p:ph idx="4" type="body"/>
          </p:nvPr>
        </p:nvSpPr>
        <p:spPr>
          <a:xfrm>
            <a:off x="6783600" y="1503925"/>
            <a:ext cx="1928400" cy="3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857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 sz="900">
                <a:solidFill>
                  <a:schemeClr val="lt1"/>
                </a:solidFill>
              </a:defRPr>
            </a:lvl7pPr>
            <a:lvl8pPr indent="-2857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 sz="900">
                <a:solidFill>
                  <a:schemeClr val="lt1"/>
                </a:solidFill>
              </a:defRPr>
            </a:lvl8pPr>
            <a:lvl9pPr indent="-2857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 sz="9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4 столбца">
  <p:cSld name="TITLE_AND_TWO_COLUMNS_1_1_1"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5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1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89" name="Google Shape;289;p51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51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51"/>
          <p:cNvSpPr txBox="1"/>
          <p:nvPr>
            <p:ph idx="1" type="body"/>
          </p:nvPr>
        </p:nvSpPr>
        <p:spPr>
          <a:xfrm>
            <a:off x="432000" y="1876075"/>
            <a:ext cx="1928400" cy="28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857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857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92" name="Google Shape;292;p51"/>
          <p:cNvSpPr txBox="1"/>
          <p:nvPr>
            <p:ph idx="2" type="body"/>
          </p:nvPr>
        </p:nvSpPr>
        <p:spPr>
          <a:xfrm>
            <a:off x="2549200" y="1876075"/>
            <a:ext cx="1928400" cy="28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857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857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93" name="Google Shape;293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4" name="Google Shape;294;p51"/>
          <p:cNvSpPr txBox="1"/>
          <p:nvPr>
            <p:ph idx="3" type="body"/>
          </p:nvPr>
        </p:nvSpPr>
        <p:spPr>
          <a:xfrm>
            <a:off x="4666400" y="1876075"/>
            <a:ext cx="1928400" cy="28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857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857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95" name="Google Shape;295;p51"/>
          <p:cNvSpPr txBox="1"/>
          <p:nvPr>
            <p:ph idx="4" type="body"/>
          </p:nvPr>
        </p:nvSpPr>
        <p:spPr>
          <a:xfrm>
            <a:off x="6783600" y="1876075"/>
            <a:ext cx="1928400" cy="28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857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857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колонка справа">
  <p:cSld name="ONE_COLUMN_TEXT_2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5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52"/>
          <p:cNvSpPr txBox="1"/>
          <p:nvPr>
            <p:ph idx="1" type="body"/>
          </p:nvPr>
        </p:nvSpPr>
        <p:spPr>
          <a:xfrm>
            <a:off x="4752000" y="1313950"/>
            <a:ext cx="3960000" cy="3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29845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8575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900"/>
              <a:buChar char="○"/>
              <a:defRPr/>
            </a:lvl5pPr>
            <a:lvl6pPr indent="-2794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299" name="Google Shape;299;p52"/>
          <p:cNvSpPr txBox="1"/>
          <p:nvPr>
            <p:ph type="title"/>
          </p:nvPr>
        </p:nvSpPr>
        <p:spPr>
          <a:xfrm>
            <a:off x="4752000" y="410400"/>
            <a:ext cx="3960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0" name="Google Shape;30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1" name="Google Shape;301;p52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2" name="Google Shape;302;p52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3"/>
          <p:cNvSpPr txBox="1"/>
          <p:nvPr>
            <p:ph type="title"/>
          </p:nvPr>
        </p:nvSpPr>
        <p:spPr>
          <a:xfrm>
            <a:off x="43200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" name="Google Shape;305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логотип" type="blank">
  <p:cSld name="BLANK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8" name="Google Shape;308;p54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9" name="Google Shape;309;p54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Название раздела 2">
  <p:cSld name="SECTION_HEADER_1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3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32"/>
          <p:cNvGrpSpPr/>
          <p:nvPr/>
        </p:nvGrpSpPr>
        <p:grpSpPr>
          <a:xfrm flipH="1">
            <a:off x="1692051" y="-308199"/>
            <a:ext cx="5759897" cy="5759897"/>
            <a:chOff x="1738272" y="2307404"/>
            <a:chExt cx="4320031" cy="4320031"/>
          </a:xfrm>
        </p:grpSpPr>
        <p:sp>
          <p:nvSpPr>
            <p:cNvPr id="46" name="Google Shape;46;p32"/>
            <p:cNvSpPr/>
            <p:nvPr/>
          </p:nvSpPr>
          <p:spPr>
            <a:xfrm flipH="1" rot="-5400000">
              <a:off x="2033390" y="2609019"/>
              <a:ext cx="3723300" cy="37233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7" name="Google Shape;47;p32"/>
            <p:cNvSpPr/>
            <p:nvPr/>
          </p:nvSpPr>
          <p:spPr>
            <a:xfrm flipH="1" rot="-5400000">
              <a:off x="1866994" y="2517755"/>
              <a:ext cx="3817702" cy="3874214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32"/>
            <p:cNvSpPr/>
            <p:nvPr/>
          </p:nvSpPr>
          <p:spPr>
            <a:xfrm flipH="1" rot="-5400000">
              <a:off x="1980018" y="2549150"/>
              <a:ext cx="3836539" cy="3842818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32"/>
            <p:cNvSpPr/>
            <p:nvPr/>
          </p:nvSpPr>
          <p:spPr>
            <a:xfrm flipH="1" rot="-5400000">
              <a:off x="1738272" y="2307404"/>
              <a:ext cx="4320031" cy="4320031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32"/>
          <p:cNvGrpSpPr/>
          <p:nvPr/>
        </p:nvGrpSpPr>
        <p:grpSpPr>
          <a:xfrm flipH="1">
            <a:off x="2411987" y="411715"/>
            <a:ext cx="4320027" cy="4320070"/>
            <a:chOff x="6979092" y="1089792"/>
            <a:chExt cx="2020782" cy="2024590"/>
          </a:xfrm>
        </p:grpSpPr>
        <p:sp>
          <p:nvSpPr>
            <p:cNvPr id="51" name="Google Shape;51;p32"/>
            <p:cNvSpPr/>
            <p:nvPr/>
          </p:nvSpPr>
          <p:spPr>
            <a:xfrm>
              <a:off x="7132433" y="1244521"/>
              <a:ext cx="1712909" cy="1715129"/>
            </a:xfrm>
            <a:custGeom>
              <a:rect b="b" l="l" r="r" t="t"/>
              <a:pathLst>
                <a:path extrusionOk="0" h="1441" w="1441">
                  <a:moveTo>
                    <a:pt x="50" y="698"/>
                  </a:moveTo>
                  <a:lnTo>
                    <a:pt x="48" y="722"/>
                  </a:lnTo>
                  <a:lnTo>
                    <a:pt x="48" y="722"/>
                  </a:lnTo>
                  <a:lnTo>
                    <a:pt x="24" y="708"/>
                  </a:lnTo>
                  <a:lnTo>
                    <a:pt x="24" y="708"/>
                  </a:lnTo>
                  <a:lnTo>
                    <a:pt x="0" y="694"/>
                  </a:lnTo>
                  <a:lnTo>
                    <a:pt x="0" y="694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0" y="682"/>
                  </a:lnTo>
                  <a:lnTo>
                    <a:pt x="0" y="682"/>
                  </a:lnTo>
                  <a:lnTo>
                    <a:pt x="2" y="670"/>
                  </a:lnTo>
                  <a:lnTo>
                    <a:pt x="2" y="670"/>
                  </a:lnTo>
                  <a:lnTo>
                    <a:pt x="24" y="684"/>
                  </a:lnTo>
                  <a:lnTo>
                    <a:pt x="24" y="684"/>
                  </a:lnTo>
                  <a:lnTo>
                    <a:pt x="50" y="698"/>
                  </a:lnTo>
                  <a:lnTo>
                    <a:pt x="50" y="698"/>
                  </a:lnTo>
                  <a:close/>
                  <a:moveTo>
                    <a:pt x="30" y="634"/>
                  </a:moveTo>
                  <a:lnTo>
                    <a:pt x="30" y="634"/>
                  </a:lnTo>
                  <a:lnTo>
                    <a:pt x="6" y="618"/>
                  </a:lnTo>
                  <a:lnTo>
                    <a:pt x="4" y="642"/>
                  </a:lnTo>
                  <a:lnTo>
                    <a:pt x="4" y="642"/>
                  </a:lnTo>
                  <a:lnTo>
                    <a:pt x="10" y="648"/>
                  </a:lnTo>
                  <a:lnTo>
                    <a:pt x="10" y="648"/>
                  </a:lnTo>
                  <a:lnTo>
                    <a:pt x="26" y="658"/>
                  </a:lnTo>
                  <a:lnTo>
                    <a:pt x="26" y="658"/>
                  </a:lnTo>
                  <a:lnTo>
                    <a:pt x="50" y="672"/>
                  </a:lnTo>
                  <a:lnTo>
                    <a:pt x="50" y="672"/>
                  </a:lnTo>
                  <a:lnTo>
                    <a:pt x="52" y="662"/>
                  </a:lnTo>
                  <a:lnTo>
                    <a:pt x="52" y="662"/>
                  </a:lnTo>
                  <a:lnTo>
                    <a:pt x="52" y="654"/>
                  </a:lnTo>
                  <a:lnTo>
                    <a:pt x="52" y="654"/>
                  </a:lnTo>
                  <a:lnTo>
                    <a:pt x="52" y="650"/>
                  </a:lnTo>
                  <a:lnTo>
                    <a:pt x="52" y="650"/>
                  </a:lnTo>
                  <a:lnTo>
                    <a:pt x="30" y="634"/>
                  </a:lnTo>
                  <a:lnTo>
                    <a:pt x="30" y="634"/>
                  </a:lnTo>
                  <a:close/>
                  <a:moveTo>
                    <a:pt x="38" y="584"/>
                  </a:moveTo>
                  <a:lnTo>
                    <a:pt x="38" y="584"/>
                  </a:lnTo>
                  <a:lnTo>
                    <a:pt x="22" y="572"/>
                  </a:lnTo>
                  <a:lnTo>
                    <a:pt x="22" y="572"/>
                  </a:lnTo>
                  <a:lnTo>
                    <a:pt x="16" y="566"/>
                  </a:lnTo>
                  <a:lnTo>
                    <a:pt x="16" y="566"/>
                  </a:lnTo>
                  <a:lnTo>
                    <a:pt x="16" y="570"/>
                  </a:lnTo>
                  <a:lnTo>
                    <a:pt x="16" y="570"/>
                  </a:lnTo>
                  <a:lnTo>
                    <a:pt x="14" y="578"/>
                  </a:lnTo>
                  <a:lnTo>
                    <a:pt x="14" y="578"/>
                  </a:lnTo>
                  <a:lnTo>
                    <a:pt x="12" y="590"/>
                  </a:lnTo>
                  <a:lnTo>
                    <a:pt x="12" y="590"/>
                  </a:lnTo>
                  <a:lnTo>
                    <a:pt x="34" y="608"/>
                  </a:lnTo>
                  <a:lnTo>
                    <a:pt x="34" y="608"/>
                  </a:lnTo>
                  <a:lnTo>
                    <a:pt x="56" y="624"/>
                  </a:lnTo>
                  <a:lnTo>
                    <a:pt x="56" y="624"/>
                  </a:lnTo>
                  <a:lnTo>
                    <a:pt x="58" y="612"/>
                  </a:lnTo>
                  <a:lnTo>
                    <a:pt x="58" y="612"/>
                  </a:lnTo>
                  <a:lnTo>
                    <a:pt x="60" y="602"/>
                  </a:lnTo>
                  <a:lnTo>
                    <a:pt x="60" y="602"/>
                  </a:lnTo>
                  <a:lnTo>
                    <a:pt x="38" y="584"/>
                  </a:lnTo>
                  <a:lnTo>
                    <a:pt x="38" y="584"/>
                  </a:lnTo>
                  <a:close/>
                  <a:moveTo>
                    <a:pt x="64" y="548"/>
                  </a:moveTo>
                  <a:lnTo>
                    <a:pt x="64" y="548"/>
                  </a:lnTo>
                  <a:lnTo>
                    <a:pt x="50" y="536"/>
                  </a:lnTo>
                  <a:lnTo>
                    <a:pt x="50" y="536"/>
                  </a:lnTo>
                  <a:lnTo>
                    <a:pt x="28" y="516"/>
                  </a:lnTo>
                  <a:lnTo>
                    <a:pt x="22" y="540"/>
                  </a:lnTo>
                  <a:lnTo>
                    <a:pt x="22" y="540"/>
                  </a:lnTo>
                  <a:lnTo>
                    <a:pt x="28" y="546"/>
                  </a:lnTo>
                  <a:lnTo>
                    <a:pt x="28" y="546"/>
                  </a:lnTo>
                  <a:lnTo>
                    <a:pt x="44" y="558"/>
                  </a:lnTo>
                  <a:lnTo>
                    <a:pt x="44" y="558"/>
                  </a:lnTo>
                  <a:lnTo>
                    <a:pt x="64" y="576"/>
                  </a:lnTo>
                  <a:lnTo>
                    <a:pt x="70" y="554"/>
                  </a:lnTo>
                  <a:lnTo>
                    <a:pt x="70" y="554"/>
                  </a:lnTo>
                  <a:lnTo>
                    <a:pt x="64" y="548"/>
                  </a:lnTo>
                  <a:lnTo>
                    <a:pt x="64" y="548"/>
                  </a:lnTo>
                  <a:close/>
                  <a:moveTo>
                    <a:pt x="64" y="488"/>
                  </a:moveTo>
                  <a:lnTo>
                    <a:pt x="64" y="488"/>
                  </a:lnTo>
                  <a:lnTo>
                    <a:pt x="46" y="466"/>
                  </a:lnTo>
                  <a:lnTo>
                    <a:pt x="46" y="466"/>
                  </a:lnTo>
                  <a:lnTo>
                    <a:pt x="44" y="470"/>
                  </a:lnTo>
                  <a:lnTo>
                    <a:pt x="44" y="470"/>
                  </a:lnTo>
                  <a:lnTo>
                    <a:pt x="42" y="478"/>
                  </a:lnTo>
                  <a:lnTo>
                    <a:pt x="42" y="478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56" y="510"/>
                  </a:lnTo>
                  <a:lnTo>
                    <a:pt x="56" y="510"/>
                  </a:lnTo>
                  <a:lnTo>
                    <a:pt x="70" y="524"/>
                  </a:lnTo>
                  <a:lnTo>
                    <a:pt x="70" y="524"/>
                  </a:lnTo>
                  <a:lnTo>
                    <a:pt x="76" y="530"/>
                  </a:lnTo>
                  <a:lnTo>
                    <a:pt x="76" y="530"/>
                  </a:lnTo>
                  <a:lnTo>
                    <a:pt x="78" y="526"/>
                  </a:lnTo>
                  <a:lnTo>
                    <a:pt x="78" y="526"/>
                  </a:lnTo>
                  <a:lnTo>
                    <a:pt x="80" y="518"/>
                  </a:lnTo>
                  <a:lnTo>
                    <a:pt x="80" y="518"/>
                  </a:lnTo>
                  <a:lnTo>
                    <a:pt x="84" y="508"/>
                  </a:lnTo>
                  <a:lnTo>
                    <a:pt x="84" y="508"/>
                  </a:lnTo>
                  <a:lnTo>
                    <a:pt x="64" y="488"/>
                  </a:lnTo>
                  <a:lnTo>
                    <a:pt x="64" y="488"/>
                  </a:lnTo>
                  <a:close/>
                  <a:moveTo>
                    <a:pt x="94" y="456"/>
                  </a:moveTo>
                  <a:lnTo>
                    <a:pt x="94" y="456"/>
                  </a:lnTo>
                  <a:lnTo>
                    <a:pt x="82" y="440"/>
                  </a:lnTo>
                  <a:lnTo>
                    <a:pt x="82" y="440"/>
                  </a:lnTo>
                  <a:lnTo>
                    <a:pt x="66" y="418"/>
                  </a:lnTo>
                  <a:lnTo>
                    <a:pt x="56" y="440"/>
                  </a:lnTo>
                  <a:lnTo>
                    <a:pt x="56" y="440"/>
                  </a:lnTo>
                  <a:lnTo>
                    <a:pt x="74" y="462"/>
                  </a:lnTo>
                  <a:lnTo>
                    <a:pt x="74" y="462"/>
                  </a:lnTo>
                  <a:lnTo>
                    <a:pt x="92" y="484"/>
                  </a:lnTo>
                  <a:lnTo>
                    <a:pt x="100" y="462"/>
                  </a:lnTo>
                  <a:lnTo>
                    <a:pt x="100" y="462"/>
                  </a:lnTo>
                  <a:lnTo>
                    <a:pt x="94" y="456"/>
                  </a:lnTo>
                  <a:lnTo>
                    <a:pt x="94" y="456"/>
                  </a:lnTo>
                  <a:close/>
                  <a:moveTo>
                    <a:pt x="104" y="396"/>
                  </a:moveTo>
                  <a:lnTo>
                    <a:pt x="104" y="396"/>
                  </a:lnTo>
                  <a:lnTo>
                    <a:pt x="90" y="372"/>
                  </a:lnTo>
                  <a:lnTo>
                    <a:pt x="90" y="372"/>
                  </a:lnTo>
                  <a:lnTo>
                    <a:pt x="84" y="382"/>
                  </a:lnTo>
                  <a:lnTo>
                    <a:pt x="84" y="382"/>
                  </a:lnTo>
                  <a:lnTo>
                    <a:pt x="78" y="394"/>
                  </a:lnTo>
                  <a:lnTo>
                    <a:pt x="78" y="394"/>
                  </a:lnTo>
                  <a:lnTo>
                    <a:pt x="94" y="416"/>
                  </a:lnTo>
                  <a:lnTo>
                    <a:pt x="94" y="416"/>
                  </a:lnTo>
                  <a:lnTo>
                    <a:pt x="106" y="432"/>
                  </a:lnTo>
                  <a:lnTo>
                    <a:pt x="106" y="432"/>
                  </a:lnTo>
                  <a:lnTo>
                    <a:pt x="110" y="438"/>
                  </a:lnTo>
                  <a:lnTo>
                    <a:pt x="110" y="438"/>
                  </a:lnTo>
                  <a:lnTo>
                    <a:pt x="116" y="428"/>
                  </a:lnTo>
                  <a:lnTo>
                    <a:pt x="116" y="428"/>
                  </a:lnTo>
                  <a:lnTo>
                    <a:pt x="120" y="418"/>
                  </a:lnTo>
                  <a:lnTo>
                    <a:pt x="120" y="418"/>
                  </a:lnTo>
                  <a:lnTo>
                    <a:pt x="104" y="396"/>
                  </a:lnTo>
                  <a:lnTo>
                    <a:pt x="104" y="396"/>
                  </a:lnTo>
                  <a:close/>
                  <a:moveTo>
                    <a:pt x="140" y="368"/>
                  </a:moveTo>
                  <a:lnTo>
                    <a:pt x="140" y="368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16" y="328"/>
                  </a:lnTo>
                  <a:lnTo>
                    <a:pt x="116" y="328"/>
                  </a:lnTo>
                  <a:lnTo>
                    <a:pt x="110" y="338"/>
                  </a:lnTo>
                  <a:lnTo>
                    <a:pt x="110" y="338"/>
                  </a:lnTo>
                  <a:lnTo>
                    <a:pt x="104" y="344"/>
                  </a:lnTo>
                  <a:lnTo>
                    <a:pt x="104" y="344"/>
                  </a:lnTo>
                  <a:lnTo>
                    <a:pt x="102" y="348"/>
                  </a:lnTo>
                  <a:lnTo>
                    <a:pt x="102" y="348"/>
                  </a:lnTo>
                  <a:lnTo>
                    <a:pt x="118" y="372"/>
                  </a:lnTo>
                  <a:lnTo>
                    <a:pt x="118" y="372"/>
                  </a:lnTo>
                  <a:lnTo>
                    <a:pt x="132" y="396"/>
                  </a:lnTo>
                  <a:lnTo>
                    <a:pt x="144" y="376"/>
                  </a:lnTo>
                  <a:lnTo>
                    <a:pt x="144" y="376"/>
                  </a:lnTo>
                  <a:lnTo>
                    <a:pt x="140" y="368"/>
                  </a:lnTo>
                  <a:lnTo>
                    <a:pt x="140" y="368"/>
                  </a:lnTo>
                  <a:close/>
                  <a:moveTo>
                    <a:pt x="158" y="310"/>
                  </a:moveTo>
                  <a:lnTo>
                    <a:pt x="158" y="310"/>
                  </a:lnTo>
                  <a:lnTo>
                    <a:pt x="146" y="284"/>
                  </a:lnTo>
                  <a:lnTo>
                    <a:pt x="146" y="284"/>
                  </a:lnTo>
                  <a:lnTo>
                    <a:pt x="138" y="294"/>
                  </a:lnTo>
                  <a:lnTo>
                    <a:pt x="138" y="294"/>
                  </a:lnTo>
                  <a:lnTo>
                    <a:pt x="132" y="304"/>
                  </a:lnTo>
                  <a:lnTo>
                    <a:pt x="132" y="304"/>
                  </a:lnTo>
                  <a:lnTo>
                    <a:pt x="144" y="330"/>
                  </a:lnTo>
                  <a:lnTo>
                    <a:pt x="144" y="330"/>
                  </a:lnTo>
                  <a:lnTo>
                    <a:pt x="154" y="346"/>
                  </a:lnTo>
                  <a:lnTo>
                    <a:pt x="154" y="346"/>
                  </a:lnTo>
                  <a:lnTo>
                    <a:pt x="158" y="354"/>
                  </a:lnTo>
                  <a:lnTo>
                    <a:pt x="158" y="354"/>
                  </a:lnTo>
                  <a:lnTo>
                    <a:pt x="164" y="344"/>
                  </a:lnTo>
                  <a:lnTo>
                    <a:pt x="164" y="344"/>
                  </a:lnTo>
                  <a:lnTo>
                    <a:pt x="170" y="334"/>
                  </a:lnTo>
                  <a:lnTo>
                    <a:pt x="170" y="334"/>
                  </a:lnTo>
                  <a:lnTo>
                    <a:pt x="158" y="310"/>
                  </a:lnTo>
                  <a:lnTo>
                    <a:pt x="158" y="310"/>
                  </a:lnTo>
                  <a:close/>
                  <a:moveTo>
                    <a:pt x="196" y="288"/>
                  </a:moveTo>
                  <a:lnTo>
                    <a:pt x="196" y="288"/>
                  </a:lnTo>
                  <a:lnTo>
                    <a:pt x="190" y="270"/>
                  </a:lnTo>
                  <a:lnTo>
                    <a:pt x="190" y="270"/>
                  </a:lnTo>
                  <a:lnTo>
                    <a:pt x="180" y="244"/>
                  </a:lnTo>
                  <a:lnTo>
                    <a:pt x="180" y="244"/>
                  </a:lnTo>
                  <a:lnTo>
                    <a:pt x="172" y="254"/>
                  </a:lnTo>
                  <a:lnTo>
                    <a:pt x="172" y="254"/>
                  </a:lnTo>
                  <a:lnTo>
                    <a:pt x="166" y="260"/>
                  </a:lnTo>
                  <a:lnTo>
                    <a:pt x="166" y="260"/>
                  </a:lnTo>
                  <a:lnTo>
                    <a:pt x="164" y="264"/>
                  </a:lnTo>
                  <a:lnTo>
                    <a:pt x="164" y="264"/>
                  </a:lnTo>
                  <a:lnTo>
                    <a:pt x="174" y="288"/>
                  </a:lnTo>
                  <a:lnTo>
                    <a:pt x="174" y="288"/>
                  </a:lnTo>
                  <a:lnTo>
                    <a:pt x="186" y="314"/>
                  </a:lnTo>
                  <a:lnTo>
                    <a:pt x="200" y="296"/>
                  </a:lnTo>
                  <a:lnTo>
                    <a:pt x="200" y="296"/>
                  </a:lnTo>
                  <a:lnTo>
                    <a:pt x="196" y="288"/>
                  </a:lnTo>
                  <a:lnTo>
                    <a:pt x="196" y="288"/>
                  </a:lnTo>
                  <a:close/>
                  <a:moveTo>
                    <a:pt x="224" y="234"/>
                  </a:moveTo>
                  <a:lnTo>
                    <a:pt x="224" y="234"/>
                  </a:lnTo>
                  <a:lnTo>
                    <a:pt x="216" y="206"/>
                  </a:lnTo>
                  <a:lnTo>
                    <a:pt x="216" y="206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198" y="224"/>
                  </a:lnTo>
                  <a:lnTo>
                    <a:pt x="198" y="224"/>
                  </a:lnTo>
                  <a:lnTo>
                    <a:pt x="206" y="250"/>
                  </a:lnTo>
                  <a:lnTo>
                    <a:pt x="206" y="250"/>
                  </a:lnTo>
                  <a:lnTo>
                    <a:pt x="214" y="268"/>
                  </a:lnTo>
                  <a:lnTo>
                    <a:pt x="214" y="268"/>
                  </a:lnTo>
                  <a:lnTo>
                    <a:pt x="216" y="276"/>
                  </a:lnTo>
                  <a:lnTo>
                    <a:pt x="216" y="276"/>
                  </a:lnTo>
                  <a:lnTo>
                    <a:pt x="224" y="268"/>
                  </a:lnTo>
                  <a:lnTo>
                    <a:pt x="224" y="268"/>
                  </a:lnTo>
                  <a:lnTo>
                    <a:pt x="232" y="260"/>
                  </a:lnTo>
                  <a:lnTo>
                    <a:pt x="232" y="260"/>
                  </a:lnTo>
                  <a:lnTo>
                    <a:pt x="224" y="234"/>
                  </a:lnTo>
                  <a:lnTo>
                    <a:pt x="224" y="234"/>
                  </a:lnTo>
                  <a:close/>
                  <a:moveTo>
                    <a:pt x="264" y="218"/>
                  </a:moveTo>
                  <a:lnTo>
                    <a:pt x="264" y="218"/>
                  </a:lnTo>
                  <a:lnTo>
                    <a:pt x="260" y="198"/>
                  </a:lnTo>
                  <a:lnTo>
                    <a:pt x="260" y="198"/>
                  </a:lnTo>
                  <a:lnTo>
                    <a:pt x="254" y="172"/>
                  </a:lnTo>
                  <a:lnTo>
                    <a:pt x="254" y="172"/>
                  </a:lnTo>
                  <a:lnTo>
                    <a:pt x="244" y="180"/>
                  </a:lnTo>
                  <a:lnTo>
                    <a:pt x="244" y="180"/>
                  </a:lnTo>
                  <a:lnTo>
                    <a:pt x="238" y="184"/>
                  </a:lnTo>
                  <a:lnTo>
                    <a:pt x="238" y="184"/>
                  </a:lnTo>
                  <a:lnTo>
                    <a:pt x="234" y="188"/>
                  </a:lnTo>
                  <a:lnTo>
                    <a:pt x="234" y="188"/>
                  </a:lnTo>
                  <a:lnTo>
                    <a:pt x="242" y="214"/>
                  </a:lnTo>
                  <a:lnTo>
                    <a:pt x="242" y="214"/>
                  </a:lnTo>
                  <a:lnTo>
                    <a:pt x="250" y="242"/>
                  </a:lnTo>
                  <a:lnTo>
                    <a:pt x="266" y="226"/>
                  </a:lnTo>
                  <a:lnTo>
                    <a:pt x="266" y="226"/>
                  </a:lnTo>
                  <a:lnTo>
                    <a:pt x="264" y="218"/>
                  </a:lnTo>
                  <a:lnTo>
                    <a:pt x="264" y="218"/>
                  </a:lnTo>
                  <a:close/>
                  <a:moveTo>
                    <a:pt x="298" y="166"/>
                  </a:moveTo>
                  <a:lnTo>
                    <a:pt x="298" y="166"/>
                  </a:lnTo>
                  <a:lnTo>
                    <a:pt x="294" y="138"/>
                  </a:lnTo>
                  <a:lnTo>
                    <a:pt x="294" y="138"/>
                  </a:lnTo>
                  <a:lnTo>
                    <a:pt x="284" y="146"/>
                  </a:lnTo>
                  <a:lnTo>
                    <a:pt x="284" y="146"/>
                  </a:lnTo>
                  <a:lnTo>
                    <a:pt x="274" y="154"/>
                  </a:lnTo>
                  <a:lnTo>
                    <a:pt x="274" y="154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4" y="200"/>
                  </a:lnTo>
                  <a:lnTo>
                    <a:pt x="284" y="200"/>
                  </a:lnTo>
                  <a:lnTo>
                    <a:pt x="286" y="208"/>
                  </a:lnTo>
                  <a:lnTo>
                    <a:pt x="286" y="208"/>
                  </a:lnTo>
                  <a:lnTo>
                    <a:pt x="288" y="206"/>
                  </a:lnTo>
                  <a:lnTo>
                    <a:pt x="288" y="206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304" y="194"/>
                  </a:lnTo>
                  <a:lnTo>
                    <a:pt x="304" y="194"/>
                  </a:lnTo>
                  <a:lnTo>
                    <a:pt x="298" y="166"/>
                  </a:lnTo>
                  <a:lnTo>
                    <a:pt x="298" y="166"/>
                  </a:lnTo>
                  <a:close/>
                  <a:moveTo>
                    <a:pt x="342" y="156"/>
                  </a:moveTo>
                  <a:lnTo>
                    <a:pt x="342" y="156"/>
                  </a:lnTo>
                  <a:lnTo>
                    <a:pt x="340" y="138"/>
                  </a:lnTo>
                  <a:lnTo>
                    <a:pt x="340" y="138"/>
                  </a:lnTo>
                  <a:lnTo>
                    <a:pt x="338" y="110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20" y="152"/>
                  </a:lnTo>
                  <a:lnTo>
                    <a:pt x="320" y="152"/>
                  </a:lnTo>
                  <a:lnTo>
                    <a:pt x="324" y="178"/>
                  </a:lnTo>
                  <a:lnTo>
                    <a:pt x="342" y="166"/>
                  </a:lnTo>
                  <a:lnTo>
                    <a:pt x="342" y="166"/>
                  </a:lnTo>
                  <a:lnTo>
                    <a:pt x="342" y="156"/>
                  </a:lnTo>
                  <a:lnTo>
                    <a:pt x="342" y="156"/>
                  </a:lnTo>
                  <a:close/>
                  <a:moveTo>
                    <a:pt x="382" y="112"/>
                  </a:moveTo>
                  <a:lnTo>
                    <a:pt x="382" y="112"/>
                  </a:lnTo>
                  <a:lnTo>
                    <a:pt x="382" y="84"/>
                  </a:lnTo>
                  <a:lnTo>
                    <a:pt x="382" y="84"/>
                  </a:lnTo>
                  <a:lnTo>
                    <a:pt x="372" y="90"/>
                  </a:lnTo>
                  <a:lnTo>
                    <a:pt x="372" y="90"/>
                  </a:lnTo>
                  <a:lnTo>
                    <a:pt x="362" y="96"/>
                  </a:lnTo>
                  <a:lnTo>
                    <a:pt x="362" y="96"/>
                  </a:lnTo>
                  <a:lnTo>
                    <a:pt x="362" y="124"/>
                  </a:lnTo>
                  <a:lnTo>
                    <a:pt x="362" y="124"/>
                  </a:lnTo>
                  <a:lnTo>
                    <a:pt x="364" y="142"/>
                  </a:lnTo>
                  <a:lnTo>
                    <a:pt x="364" y="142"/>
                  </a:lnTo>
                  <a:lnTo>
                    <a:pt x="364" y="152"/>
                  </a:lnTo>
                  <a:lnTo>
                    <a:pt x="364" y="152"/>
                  </a:lnTo>
                  <a:lnTo>
                    <a:pt x="368" y="150"/>
                  </a:lnTo>
                  <a:lnTo>
                    <a:pt x="368" y="150"/>
                  </a:lnTo>
                  <a:lnTo>
                    <a:pt x="374" y="146"/>
                  </a:lnTo>
                  <a:lnTo>
                    <a:pt x="374" y="146"/>
                  </a:lnTo>
                  <a:lnTo>
                    <a:pt x="384" y="140"/>
                  </a:lnTo>
                  <a:lnTo>
                    <a:pt x="384" y="140"/>
                  </a:lnTo>
                  <a:lnTo>
                    <a:pt x="382" y="112"/>
                  </a:lnTo>
                  <a:lnTo>
                    <a:pt x="382" y="112"/>
                  </a:lnTo>
                  <a:close/>
                  <a:moveTo>
                    <a:pt x="426" y="108"/>
                  </a:moveTo>
                  <a:lnTo>
                    <a:pt x="426" y="108"/>
                  </a:lnTo>
                  <a:lnTo>
                    <a:pt x="428" y="88"/>
                  </a:lnTo>
                  <a:lnTo>
                    <a:pt x="428" y="88"/>
                  </a:lnTo>
                  <a:lnTo>
                    <a:pt x="430" y="60"/>
                  </a:lnTo>
                  <a:lnTo>
                    <a:pt x="430" y="60"/>
                  </a:lnTo>
                  <a:lnTo>
                    <a:pt x="418" y="66"/>
                  </a:lnTo>
                  <a:lnTo>
                    <a:pt x="418" y="66"/>
                  </a:lnTo>
                  <a:lnTo>
                    <a:pt x="410" y="70"/>
                  </a:lnTo>
                  <a:lnTo>
                    <a:pt x="410" y="70"/>
                  </a:lnTo>
                  <a:lnTo>
                    <a:pt x="408" y="72"/>
                  </a:lnTo>
                  <a:lnTo>
                    <a:pt x="408" y="72"/>
                  </a:lnTo>
                  <a:lnTo>
                    <a:pt x="406" y="100"/>
                  </a:lnTo>
                  <a:lnTo>
                    <a:pt x="406" y="100"/>
                  </a:lnTo>
                  <a:lnTo>
                    <a:pt x="406" y="126"/>
                  </a:lnTo>
                  <a:lnTo>
                    <a:pt x="426" y="116"/>
                  </a:lnTo>
                  <a:lnTo>
                    <a:pt x="426" y="116"/>
                  </a:lnTo>
                  <a:lnTo>
                    <a:pt x="426" y="108"/>
                  </a:lnTo>
                  <a:lnTo>
                    <a:pt x="426" y="108"/>
                  </a:lnTo>
                  <a:close/>
                  <a:moveTo>
                    <a:pt x="474" y="70"/>
                  </a:moveTo>
                  <a:lnTo>
                    <a:pt x="474" y="70"/>
                  </a:lnTo>
                  <a:lnTo>
                    <a:pt x="476" y="50"/>
                  </a:lnTo>
                  <a:lnTo>
                    <a:pt x="476" y="50"/>
                  </a:lnTo>
                  <a:lnTo>
                    <a:pt x="478" y="42"/>
                  </a:lnTo>
                  <a:lnTo>
                    <a:pt x="478" y="42"/>
                  </a:lnTo>
                  <a:lnTo>
                    <a:pt x="466" y="46"/>
                  </a:lnTo>
                  <a:lnTo>
                    <a:pt x="466" y="46"/>
                  </a:lnTo>
                  <a:lnTo>
                    <a:pt x="454" y="50"/>
                  </a:lnTo>
                  <a:lnTo>
                    <a:pt x="454" y="50"/>
                  </a:lnTo>
                  <a:lnTo>
                    <a:pt x="452" y="78"/>
                  </a:lnTo>
                  <a:lnTo>
                    <a:pt x="452" y="78"/>
                  </a:lnTo>
                  <a:lnTo>
                    <a:pt x="450" y="98"/>
                  </a:lnTo>
                  <a:lnTo>
                    <a:pt x="450" y="98"/>
                  </a:lnTo>
                  <a:lnTo>
                    <a:pt x="450" y="106"/>
                  </a:lnTo>
                  <a:lnTo>
                    <a:pt x="450" y="106"/>
                  </a:lnTo>
                  <a:lnTo>
                    <a:pt x="460" y="102"/>
                  </a:lnTo>
                  <a:lnTo>
                    <a:pt x="460" y="102"/>
                  </a:lnTo>
                  <a:lnTo>
                    <a:pt x="472" y="96"/>
                  </a:lnTo>
                  <a:lnTo>
                    <a:pt x="472" y="96"/>
                  </a:lnTo>
                  <a:lnTo>
                    <a:pt x="474" y="70"/>
                  </a:lnTo>
                  <a:lnTo>
                    <a:pt x="474" y="70"/>
                  </a:lnTo>
                  <a:close/>
                  <a:moveTo>
                    <a:pt x="518" y="72"/>
                  </a:moveTo>
                  <a:lnTo>
                    <a:pt x="518" y="72"/>
                  </a:lnTo>
                  <a:lnTo>
                    <a:pt x="522" y="54"/>
                  </a:lnTo>
                  <a:lnTo>
                    <a:pt x="522" y="54"/>
                  </a:lnTo>
                  <a:lnTo>
                    <a:pt x="528" y="26"/>
                  </a:lnTo>
                  <a:lnTo>
                    <a:pt x="528" y="26"/>
                  </a:lnTo>
                  <a:lnTo>
                    <a:pt x="516" y="30"/>
                  </a:lnTo>
                  <a:lnTo>
                    <a:pt x="516" y="30"/>
                  </a:lnTo>
                  <a:lnTo>
                    <a:pt x="508" y="32"/>
                  </a:lnTo>
                  <a:lnTo>
                    <a:pt x="508" y="32"/>
                  </a:lnTo>
                  <a:lnTo>
                    <a:pt x="504" y="32"/>
                  </a:lnTo>
                  <a:lnTo>
                    <a:pt x="504" y="32"/>
                  </a:lnTo>
                  <a:lnTo>
                    <a:pt x="500" y="60"/>
                  </a:lnTo>
                  <a:lnTo>
                    <a:pt x="500" y="60"/>
                  </a:lnTo>
                  <a:lnTo>
                    <a:pt x="496" y="88"/>
                  </a:lnTo>
                  <a:lnTo>
                    <a:pt x="516" y="80"/>
                  </a:lnTo>
                  <a:lnTo>
                    <a:pt x="516" y="80"/>
                  </a:lnTo>
                  <a:lnTo>
                    <a:pt x="518" y="72"/>
                  </a:lnTo>
                  <a:lnTo>
                    <a:pt x="518" y="72"/>
                  </a:lnTo>
                  <a:close/>
                  <a:moveTo>
                    <a:pt x="570" y="40"/>
                  </a:moveTo>
                  <a:lnTo>
                    <a:pt x="570" y="40"/>
                  </a:lnTo>
                  <a:lnTo>
                    <a:pt x="576" y="22"/>
                  </a:lnTo>
                  <a:lnTo>
                    <a:pt x="576" y="22"/>
                  </a:lnTo>
                  <a:lnTo>
                    <a:pt x="578" y="14"/>
                  </a:lnTo>
                  <a:lnTo>
                    <a:pt x="578" y="14"/>
                  </a:lnTo>
                  <a:lnTo>
                    <a:pt x="574" y="14"/>
                  </a:lnTo>
                  <a:lnTo>
                    <a:pt x="574" y="14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54" y="18"/>
                  </a:lnTo>
                  <a:lnTo>
                    <a:pt x="554" y="18"/>
                  </a:lnTo>
                  <a:lnTo>
                    <a:pt x="548" y="46"/>
                  </a:lnTo>
                  <a:lnTo>
                    <a:pt x="548" y="46"/>
                  </a:lnTo>
                  <a:lnTo>
                    <a:pt x="542" y="74"/>
                  </a:lnTo>
                  <a:lnTo>
                    <a:pt x="542" y="74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64" y="68"/>
                  </a:lnTo>
                  <a:lnTo>
                    <a:pt x="564" y="68"/>
                  </a:lnTo>
                  <a:lnTo>
                    <a:pt x="570" y="40"/>
                  </a:lnTo>
                  <a:lnTo>
                    <a:pt x="570" y="40"/>
                  </a:lnTo>
                  <a:close/>
                  <a:moveTo>
                    <a:pt x="614" y="50"/>
                  </a:moveTo>
                  <a:lnTo>
                    <a:pt x="614" y="50"/>
                  </a:lnTo>
                  <a:lnTo>
                    <a:pt x="620" y="32"/>
                  </a:lnTo>
                  <a:lnTo>
                    <a:pt x="620" y="32"/>
                  </a:lnTo>
                  <a:lnTo>
                    <a:pt x="630" y="6"/>
                  </a:lnTo>
                  <a:lnTo>
                    <a:pt x="630" y="6"/>
                  </a:lnTo>
                  <a:lnTo>
                    <a:pt x="618" y="6"/>
                  </a:lnTo>
                  <a:lnTo>
                    <a:pt x="618" y="6"/>
                  </a:lnTo>
                  <a:lnTo>
                    <a:pt x="606" y="8"/>
                  </a:lnTo>
                  <a:lnTo>
                    <a:pt x="606" y="8"/>
                  </a:lnTo>
                  <a:lnTo>
                    <a:pt x="596" y="36"/>
                  </a:lnTo>
                  <a:lnTo>
                    <a:pt x="596" y="36"/>
                  </a:lnTo>
                  <a:lnTo>
                    <a:pt x="588" y="62"/>
                  </a:lnTo>
                  <a:lnTo>
                    <a:pt x="612" y="58"/>
                  </a:lnTo>
                  <a:lnTo>
                    <a:pt x="612" y="58"/>
                  </a:lnTo>
                  <a:lnTo>
                    <a:pt x="614" y="50"/>
                  </a:lnTo>
                  <a:lnTo>
                    <a:pt x="614" y="50"/>
                  </a:lnTo>
                  <a:close/>
                  <a:moveTo>
                    <a:pt x="670" y="26"/>
                  </a:moveTo>
                  <a:lnTo>
                    <a:pt x="670" y="26"/>
                  </a:lnTo>
                  <a:lnTo>
                    <a:pt x="682" y="0"/>
                  </a:lnTo>
                  <a:lnTo>
                    <a:pt x="658" y="2"/>
                  </a:lnTo>
                  <a:lnTo>
                    <a:pt x="658" y="2"/>
                  </a:lnTo>
                  <a:lnTo>
                    <a:pt x="654" y="10"/>
                  </a:lnTo>
                  <a:lnTo>
                    <a:pt x="654" y="10"/>
                  </a:lnTo>
                  <a:lnTo>
                    <a:pt x="646" y="28"/>
                  </a:lnTo>
                  <a:lnTo>
                    <a:pt x="646" y="28"/>
                  </a:lnTo>
                  <a:lnTo>
                    <a:pt x="636" y="54"/>
                  </a:lnTo>
                  <a:lnTo>
                    <a:pt x="636" y="54"/>
                  </a:lnTo>
                  <a:lnTo>
                    <a:pt x="648" y="52"/>
                  </a:lnTo>
                  <a:lnTo>
                    <a:pt x="648" y="52"/>
                  </a:lnTo>
                  <a:lnTo>
                    <a:pt x="656" y="52"/>
                  </a:lnTo>
                  <a:lnTo>
                    <a:pt x="656" y="52"/>
                  </a:lnTo>
                  <a:lnTo>
                    <a:pt x="660" y="52"/>
                  </a:lnTo>
                  <a:lnTo>
                    <a:pt x="660" y="52"/>
                  </a:lnTo>
                  <a:lnTo>
                    <a:pt x="670" y="26"/>
                  </a:lnTo>
                  <a:lnTo>
                    <a:pt x="670" y="26"/>
                  </a:lnTo>
                  <a:close/>
                  <a:moveTo>
                    <a:pt x="720" y="24"/>
                  </a:moveTo>
                  <a:lnTo>
                    <a:pt x="720" y="24"/>
                  </a:lnTo>
                  <a:lnTo>
                    <a:pt x="734" y="0"/>
                  </a:lnTo>
                  <a:lnTo>
                    <a:pt x="734" y="0"/>
                  </a:lnTo>
                  <a:lnTo>
                    <a:pt x="722" y="0"/>
                  </a:lnTo>
                  <a:lnTo>
                    <a:pt x="722" y="0"/>
                  </a:lnTo>
                  <a:lnTo>
                    <a:pt x="710" y="0"/>
                  </a:lnTo>
                  <a:lnTo>
                    <a:pt x="710" y="0"/>
                  </a:lnTo>
                  <a:lnTo>
                    <a:pt x="696" y="24"/>
                  </a:lnTo>
                  <a:lnTo>
                    <a:pt x="696" y="24"/>
                  </a:lnTo>
                  <a:lnTo>
                    <a:pt x="688" y="42"/>
                  </a:lnTo>
                  <a:lnTo>
                    <a:pt x="688" y="42"/>
                  </a:lnTo>
                  <a:lnTo>
                    <a:pt x="684" y="50"/>
                  </a:lnTo>
                  <a:lnTo>
                    <a:pt x="684" y="50"/>
                  </a:lnTo>
                  <a:lnTo>
                    <a:pt x="688" y="50"/>
                  </a:lnTo>
                  <a:lnTo>
                    <a:pt x="688" y="50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708" y="50"/>
                  </a:lnTo>
                  <a:lnTo>
                    <a:pt x="708" y="50"/>
                  </a:lnTo>
                  <a:lnTo>
                    <a:pt x="720" y="24"/>
                  </a:lnTo>
                  <a:lnTo>
                    <a:pt x="720" y="24"/>
                  </a:lnTo>
                  <a:close/>
                  <a:moveTo>
                    <a:pt x="770" y="26"/>
                  </a:moveTo>
                  <a:lnTo>
                    <a:pt x="770" y="26"/>
                  </a:lnTo>
                  <a:lnTo>
                    <a:pt x="786" y="2"/>
                  </a:lnTo>
                  <a:lnTo>
                    <a:pt x="762" y="0"/>
                  </a:lnTo>
                  <a:lnTo>
                    <a:pt x="762" y="0"/>
                  </a:lnTo>
                  <a:lnTo>
                    <a:pt x="756" y="8"/>
                  </a:lnTo>
                  <a:lnTo>
                    <a:pt x="756" y="8"/>
                  </a:lnTo>
                  <a:lnTo>
                    <a:pt x="746" y="24"/>
                  </a:lnTo>
                  <a:lnTo>
                    <a:pt x="746" y="24"/>
                  </a:lnTo>
                  <a:lnTo>
                    <a:pt x="734" y="50"/>
                  </a:lnTo>
                  <a:lnTo>
                    <a:pt x="734" y="50"/>
                  </a:lnTo>
                  <a:lnTo>
                    <a:pt x="744" y="50"/>
                  </a:lnTo>
                  <a:lnTo>
                    <a:pt x="744" y="50"/>
                  </a:lnTo>
                  <a:lnTo>
                    <a:pt x="752" y="50"/>
                  </a:lnTo>
                  <a:lnTo>
                    <a:pt x="752" y="50"/>
                  </a:lnTo>
                  <a:lnTo>
                    <a:pt x="756" y="50"/>
                  </a:lnTo>
                  <a:lnTo>
                    <a:pt x="756" y="50"/>
                  </a:lnTo>
                  <a:lnTo>
                    <a:pt x="770" y="26"/>
                  </a:lnTo>
                  <a:lnTo>
                    <a:pt x="770" y="26"/>
                  </a:lnTo>
                  <a:close/>
                  <a:moveTo>
                    <a:pt x="820" y="32"/>
                  </a:moveTo>
                  <a:lnTo>
                    <a:pt x="820" y="32"/>
                  </a:lnTo>
                  <a:lnTo>
                    <a:pt x="838" y="8"/>
                  </a:lnTo>
                  <a:lnTo>
                    <a:pt x="838" y="8"/>
                  </a:lnTo>
                  <a:lnTo>
                    <a:pt x="834" y="8"/>
                  </a:lnTo>
                  <a:lnTo>
                    <a:pt x="834" y="8"/>
                  </a:lnTo>
                  <a:lnTo>
                    <a:pt x="826" y="8"/>
                  </a:lnTo>
                  <a:lnTo>
                    <a:pt x="826" y="8"/>
                  </a:lnTo>
                  <a:lnTo>
                    <a:pt x="814" y="6"/>
                  </a:lnTo>
                  <a:lnTo>
                    <a:pt x="814" y="6"/>
                  </a:lnTo>
                  <a:lnTo>
                    <a:pt x="798" y="28"/>
                  </a:lnTo>
                  <a:lnTo>
                    <a:pt x="798" y="28"/>
                  </a:lnTo>
                  <a:lnTo>
                    <a:pt x="786" y="44"/>
                  </a:lnTo>
                  <a:lnTo>
                    <a:pt x="786" y="44"/>
                  </a:lnTo>
                  <a:lnTo>
                    <a:pt x="782" y="52"/>
                  </a:lnTo>
                  <a:lnTo>
                    <a:pt x="782" y="52"/>
                  </a:lnTo>
                  <a:lnTo>
                    <a:pt x="786" y="52"/>
                  </a:lnTo>
                  <a:lnTo>
                    <a:pt x="786" y="52"/>
                  </a:lnTo>
                  <a:lnTo>
                    <a:pt x="794" y="52"/>
                  </a:lnTo>
                  <a:lnTo>
                    <a:pt x="794" y="52"/>
                  </a:lnTo>
                  <a:lnTo>
                    <a:pt x="804" y="54"/>
                  </a:lnTo>
                  <a:lnTo>
                    <a:pt x="804" y="54"/>
                  </a:lnTo>
                  <a:lnTo>
                    <a:pt x="820" y="32"/>
                  </a:lnTo>
                  <a:lnTo>
                    <a:pt x="820" y="32"/>
                  </a:lnTo>
                  <a:close/>
                  <a:moveTo>
                    <a:pt x="858" y="54"/>
                  </a:moveTo>
                  <a:lnTo>
                    <a:pt x="858" y="54"/>
                  </a:lnTo>
                  <a:lnTo>
                    <a:pt x="870" y="40"/>
                  </a:lnTo>
                  <a:lnTo>
                    <a:pt x="870" y="40"/>
                  </a:lnTo>
                  <a:lnTo>
                    <a:pt x="888" y="20"/>
                  </a:lnTo>
                  <a:lnTo>
                    <a:pt x="888" y="20"/>
                  </a:lnTo>
                  <a:lnTo>
                    <a:pt x="876" y="16"/>
                  </a:lnTo>
                  <a:lnTo>
                    <a:pt x="876" y="16"/>
                  </a:lnTo>
                  <a:lnTo>
                    <a:pt x="868" y="14"/>
                  </a:lnTo>
                  <a:lnTo>
                    <a:pt x="868" y="14"/>
                  </a:lnTo>
                  <a:lnTo>
                    <a:pt x="864" y="14"/>
                  </a:lnTo>
                  <a:lnTo>
                    <a:pt x="864" y="14"/>
                  </a:lnTo>
                  <a:lnTo>
                    <a:pt x="846" y="36"/>
                  </a:lnTo>
                  <a:lnTo>
                    <a:pt x="846" y="36"/>
                  </a:lnTo>
                  <a:lnTo>
                    <a:pt x="830" y="58"/>
                  </a:lnTo>
                  <a:lnTo>
                    <a:pt x="852" y="62"/>
                  </a:lnTo>
                  <a:lnTo>
                    <a:pt x="852" y="62"/>
                  </a:lnTo>
                  <a:lnTo>
                    <a:pt x="858" y="54"/>
                  </a:lnTo>
                  <a:lnTo>
                    <a:pt x="858" y="54"/>
                  </a:lnTo>
                  <a:close/>
                  <a:moveTo>
                    <a:pt x="918" y="52"/>
                  </a:moveTo>
                  <a:lnTo>
                    <a:pt x="918" y="52"/>
                  </a:lnTo>
                  <a:lnTo>
                    <a:pt x="932" y="40"/>
                  </a:lnTo>
                  <a:lnTo>
                    <a:pt x="932" y="40"/>
                  </a:lnTo>
                  <a:lnTo>
                    <a:pt x="938" y="32"/>
                  </a:lnTo>
                  <a:lnTo>
                    <a:pt x="938" y="32"/>
                  </a:lnTo>
                  <a:lnTo>
                    <a:pt x="936" y="32"/>
                  </a:lnTo>
                  <a:lnTo>
                    <a:pt x="936" y="32"/>
                  </a:lnTo>
                  <a:lnTo>
                    <a:pt x="928" y="30"/>
                  </a:lnTo>
                  <a:lnTo>
                    <a:pt x="928" y="30"/>
                  </a:lnTo>
                  <a:lnTo>
                    <a:pt x="916" y="26"/>
                  </a:lnTo>
                  <a:lnTo>
                    <a:pt x="916" y="26"/>
                  </a:lnTo>
                  <a:lnTo>
                    <a:pt x="896" y="46"/>
                  </a:lnTo>
                  <a:lnTo>
                    <a:pt x="896" y="46"/>
                  </a:lnTo>
                  <a:lnTo>
                    <a:pt x="878" y="68"/>
                  </a:lnTo>
                  <a:lnTo>
                    <a:pt x="878" y="68"/>
                  </a:lnTo>
                  <a:lnTo>
                    <a:pt x="888" y="70"/>
                  </a:lnTo>
                  <a:lnTo>
                    <a:pt x="888" y="70"/>
                  </a:lnTo>
                  <a:lnTo>
                    <a:pt x="900" y="74"/>
                  </a:lnTo>
                  <a:lnTo>
                    <a:pt x="900" y="74"/>
                  </a:lnTo>
                  <a:lnTo>
                    <a:pt x="918" y="52"/>
                  </a:lnTo>
                  <a:lnTo>
                    <a:pt x="918" y="52"/>
                  </a:lnTo>
                  <a:close/>
                  <a:moveTo>
                    <a:pt x="966" y="68"/>
                  </a:moveTo>
                  <a:lnTo>
                    <a:pt x="966" y="68"/>
                  </a:lnTo>
                  <a:lnTo>
                    <a:pt x="988" y="50"/>
                  </a:lnTo>
                  <a:lnTo>
                    <a:pt x="988" y="50"/>
                  </a:lnTo>
                  <a:lnTo>
                    <a:pt x="976" y="46"/>
                  </a:lnTo>
                  <a:lnTo>
                    <a:pt x="976" y="46"/>
                  </a:lnTo>
                  <a:lnTo>
                    <a:pt x="968" y="44"/>
                  </a:lnTo>
                  <a:lnTo>
                    <a:pt x="968" y="44"/>
                  </a:lnTo>
                  <a:lnTo>
                    <a:pt x="966" y="42"/>
                  </a:lnTo>
                  <a:lnTo>
                    <a:pt x="966" y="42"/>
                  </a:lnTo>
                  <a:lnTo>
                    <a:pt x="944" y="60"/>
                  </a:lnTo>
                  <a:lnTo>
                    <a:pt x="944" y="60"/>
                  </a:lnTo>
                  <a:lnTo>
                    <a:pt x="924" y="80"/>
                  </a:lnTo>
                  <a:lnTo>
                    <a:pt x="946" y="88"/>
                  </a:lnTo>
                  <a:lnTo>
                    <a:pt x="946" y="88"/>
                  </a:lnTo>
                  <a:lnTo>
                    <a:pt x="966" y="68"/>
                  </a:lnTo>
                  <a:lnTo>
                    <a:pt x="966" y="68"/>
                  </a:lnTo>
                  <a:close/>
                  <a:moveTo>
                    <a:pt x="1014" y="88"/>
                  </a:moveTo>
                  <a:lnTo>
                    <a:pt x="1014" y="88"/>
                  </a:lnTo>
                  <a:lnTo>
                    <a:pt x="1028" y="76"/>
                  </a:lnTo>
                  <a:lnTo>
                    <a:pt x="1028" y="76"/>
                  </a:lnTo>
                  <a:lnTo>
                    <a:pt x="1036" y="72"/>
                  </a:lnTo>
                  <a:lnTo>
                    <a:pt x="1036" y="72"/>
                  </a:lnTo>
                  <a:lnTo>
                    <a:pt x="1032" y="70"/>
                  </a:lnTo>
                  <a:lnTo>
                    <a:pt x="1032" y="70"/>
                  </a:lnTo>
                  <a:lnTo>
                    <a:pt x="1024" y="66"/>
                  </a:lnTo>
                  <a:lnTo>
                    <a:pt x="1024" y="66"/>
                  </a:lnTo>
                  <a:lnTo>
                    <a:pt x="1014" y="62"/>
                  </a:lnTo>
                  <a:lnTo>
                    <a:pt x="1014" y="62"/>
                  </a:lnTo>
                  <a:lnTo>
                    <a:pt x="992" y="78"/>
                  </a:lnTo>
                  <a:lnTo>
                    <a:pt x="992" y="78"/>
                  </a:lnTo>
                  <a:lnTo>
                    <a:pt x="970" y="96"/>
                  </a:lnTo>
                  <a:lnTo>
                    <a:pt x="970" y="96"/>
                  </a:lnTo>
                  <a:lnTo>
                    <a:pt x="980" y="100"/>
                  </a:lnTo>
                  <a:lnTo>
                    <a:pt x="980" y="100"/>
                  </a:lnTo>
                  <a:lnTo>
                    <a:pt x="988" y="104"/>
                  </a:lnTo>
                  <a:lnTo>
                    <a:pt x="988" y="104"/>
                  </a:lnTo>
                  <a:lnTo>
                    <a:pt x="992" y="106"/>
                  </a:lnTo>
                  <a:lnTo>
                    <a:pt x="992" y="106"/>
                  </a:lnTo>
                  <a:lnTo>
                    <a:pt x="1014" y="88"/>
                  </a:lnTo>
                  <a:lnTo>
                    <a:pt x="1014" y="88"/>
                  </a:lnTo>
                  <a:close/>
                  <a:moveTo>
                    <a:pt x="1042" y="122"/>
                  </a:moveTo>
                  <a:lnTo>
                    <a:pt x="1042" y="122"/>
                  </a:lnTo>
                  <a:lnTo>
                    <a:pt x="1057" y="112"/>
                  </a:lnTo>
                  <a:lnTo>
                    <a:pt x="1057" y="112"/>
                  </a:lnTo>
                  <a:lnTo>
                    <a:pt x="1081" y="96"/>
                  </a:lnTo>
                  <a:lnTo>
                    <a:pt x="1081" y="96"/>
                  </a:lnTo>
                  <a:lnTo>
                    <a:pt x="1071" y="90"/>
                  </a:lnTo>
                  <a:lnTo>
                    <a:pt x="1071" y="90"/>
                  </a:lnTo>
                  <a:lnTo>
                    <a:pt x="1059" y="84"/>
                  </a:lnTo>
                  <a:lnTo>
                    <a:pt x="1059" y="84"/>
                  </a:lnTo>
                  <a:lnTo>
                    <a:pt x="1038" y="100"/>
                  </a:lnTo>
                  <a:lnTo>
                    <a:pt x="1038" y="100"/>
                  </a:lnTo>
                  <a:lnTo>
                    <a:pt x="1014" y="116"/>
                  </a:lnTo>
                  <a:lnTo>
                    <a:pt x="1036" y="126"/>
                  </a:lnTo>
                  <a:lnTo>
                    <a:pt x="1036" y="126"/>
                  </a:lnTo>
                  <a:lnTo>
                    <a:pt x="1042" y="122"/>
                  </a:lnTo>
                  <a:lnTo>
                    <a:pt x="1042" y="122"/>
                  </a:lnTo>
                  <a:close/>
                  <a:moveTo>
                    <a:pt x="1099" y="136"/>
                  </a:moveTo>
                  <a:lnTo>
                    <a:pt x="1099" y="136"/>
                  </a:lnTo>
                  <a:lnTo>
                    <a:pt x="1117" y="128"/>
                  </a:lnTo>
                  <a:lnTo>
                    <a:pt x="1117" y="128"/>
                  </a:lnTo>
                  <a:lnTo>
                    <a:pt x="1125" y="124"/>
                  </a:lnTo>
                  <a:lnTo>
                    <a:pt x="1125" y="124"/>
                  </a:lnTo>
                  <a:lnTo>
                    <a:pt x="1121" y="122"/>
                  </a:lnTo>
                  <a:lnTo>
                    <a:pt x="1121" y="122"/>
                  </a:lnTo>
                  <a:lnTo>
                    <a:pt x="1115" y="116"/>
                  </a:lnTo>
                  <a:lnTo>
                    <a:pt x="1115" y="116"/>
                  </a:lnTo>
                  <a:lnTo>
                    <a:pt x="1103" y="110"/>
                  </a:lnTo>
                  <a:lnTo>
                    <a:pt x="1103" y="110"/>
                  </a:lnTo>
                  <a:lnTo>
                    <a:pt x="1097" y="114"/>
                  </a:lnTo>
                  <a:lnTo>
                    <a:pt x="1097" y="114"/>
                  </a:lnTo>
                  <a:lnTo>
                    <a:pt x="1079" y="124"/>
                  </a:lnTo>
                  <a:lnTo>
                    <a:pt x="1079" y="124"/>
                  </a:lnTo>
                  <a:lnTo>
                    <a:pt x="1055" y="138"/>
                  </a:lnTo>
                  <a:lnTo>
                    <a:pt x="1055" y="138"/>
                  </a:lnTo>
                  <a:lnTo>
                    <a:pt x="1065" y="144"/>
                  </a:lnTo>
                  <a:lnTo>
                    <a:pt x="1065" y="144"/>
                  </a:lnTo>
                  <a:lnTo>
                    <a:pt x="1073" y="148"/>
                  </a:lnTo>
                  <a:lnTo>
                    <a:pt x="1073" y="148"/>
                  </a:lnTo>
                  <a:lnTo>
                    <a:pt x="1075" y="150"/>
                  </a:lnTo>
                  <a:lnTo>
                    <a:pt x="1075" y="150"/>
                  </a:lnTo>
                  <a:lnTo>
                    <a:pt x="1099" y="136"/>
                  </a:lnTo>
                  <a:lnTo>
                    <a:pt x="1099" y="136"/>
                  </a:lnTo>
                  <a:close/>
                  <a:moveTo>
                    <a:pt x="1123" y="174"/>
                  </a:moveTo>
                  <a:lnTo>
                    <a:pt x="1123" y="174"/>
                  </a:lnTo>
                  <a:lnTo>
                    <a:pt x="1141" y="166"/>
                  </a:lnTo>
                  <a:lnTo>
                    <a:pt x="1141" y="166"/>
                  </a:lnTo>
                  <a:lnTo>
                    <a:pt x="1167" y="154"/>
                  </a:lnTo>
                  <a:lnTo>
                    <a:pt x="1167" y="154"/>
                  </a:lnTo>
                  <a:lnTo>
                    <a:pt x="1157" y="146"/>
                  </a:lnTo>
                  <a:lnTo>
                    <a:pt x="1157" y="146"/>
                  </a:lnTo>
                  <a:lnTo>
                    <a:pt x="1147" y="140"/>
                  </a:lnTo>
                  <a:lnTo>
                    <a:pt x="1147" y="140"/>
                  </a:lnTo>
                  <a:lnTo>
                    <a:pt x="1121" y="152"/>
                  </a:lnTo>
                  <a:lnTo>
                    <a:pt x="1121" y="152"/>
                  </a:lnTo>
                  <a:lnTo>
                    <a:pt x="1097" y="164"/>
                  </a:lnTo>
                  <a:lnTo>
                    <a:pt x="1115" y="178"/>
                  </a:lnTo>
                  <a:lnTo>
                    <a:pt x="1115" y="178"/>
                  </a:lnTo>
                  <a:lnTo>
                    <a:pt x="1123" y="174"/>
                  </a:lnTo>
                  <a:lnTo>
                    <a:pt x="1123" y="174"/>
                  </a:lnTo>
                  <a:close/>
                  <a:moveTo>
                    <a:pt x="1179" y="198"/>
                  </a:moveTo>
                  <a:lnTo>
                    <a:pt x="1179" y="198"/>
                  </a:lnTo>
                  <a:lnTo>
                    <a:pt x="1197" y="190"/>
                  </a:lnTo>
                  <a:lnTo>
                    <a:pt x="1197" y="190"/>
                  </a:lnTo>
                  <a:lnTo>
                    <a:pt x="1207" y="188"/>
                  </a:lnTo>
                  <a:lnTo>
                    <a:pt x="1207" y="188"/>
                  </a:lnTo>
                  <a:lnTo>
                    <a:pt x="1203" y="186"/>
                  </a:lnTo>
                  <a:lnTo>
                    <a:pt x="1203" y="186"/>
                  </a:lnTo>
                  <a:lnTo>
                    <a:pt x="1197" y="180"/>
                  </a:lnTo>
                  <a:lnTo>
                    <a:pt x="1197" y="180"/>
                  </a:lnTo>
                  <a:lnTo>
                    <a:pt x="1187" y="172"/>
                  </a:lnTo>
                  <a:lnTo>
                    <a:pt x="1187" y="172"/>
                  </a:lnTo>
                  <a:lnTo>
                    <a:pt x="1179" y="174"/>
                  </a:lnTo>
                  <a:lnTo>
                    <a:pt x="1179" y="174"/>
                  </a:lnTo>
                  <a:lnTo>
                    <a:pt x="1161" y="182"/>
                  </a:lnTo>
                  <a:lnTo>
                    <a:pt x="1161" y="182"/>
                  </a:lnTo>
                  <a:lnTo>
                    <a:pt x="1137" y="194"/>
                  </a:lnTo>
                  <a:lnTo>
                    <a:pt x="1137" y="194"/>
                  </a:lnTo>
                  <a:lnTo>
                    <a:pt x="1145" y="200"/>
                  </a:lnTo>
                  <a:lnTo>
                    <a:pt x="1145" y="200"/>
                  </a:lnTo>
                  <a:lnTo>
                    <a:pt x="1151" y="206"/>
                  </a:lnTo>
                  <a:lnTo>
                    <a:pt x="1151" y="206"/>
                  </a:lnTo>
                  <a:lnTo>
                    <a:pt x="1155" y="208"/>
                  </a:lnTo>
                  <a:lnTo>
                    <a:pt x="1155" y="208"/>
                  </a:lnTo>
                  <a:lnTo>
                    <a:pt x="1179" y="198"/>
                  </a:lnTo>
                  <a:lnTo>
                    <a:pt x="1179" y="198"/>
                  </a:lnTo>
                  <a:close/>
                  <a:moveTo>
                    <a:pt x="1199" y="238"/>
                  </a:moveTo>
                  <a:lnTo>
                    <a:pt x="1199" y="238"/>
                  </a:lnTo>
                  <a:lnTo>
                    <a:pt x="1217" y="232"/>
                  </a:lnTo>
                  <a:lnTo>
                    <a:pt x="1217" y="232"/>
                  </a:lnTo>
                  <a:lnTo>
                    <a:pt x="1243" y="224"/>
                  </a:lnTo>
                  <a:lnTo>
                    <a:pt x="1243" y="224"/>
                  </a:lnTo>
                  <a:lnTo>
                    <a:pt x="1235" y="216"/>
                  </a:lnTo>
                  <a:lnTo>
                    <a:pt x="1235" y="216"/>
                  </a:lnTo>
                  <a:lnTo>
                    <a:pt x="1227" y="206"/>
                  </a:lnTo>
                  <a:lnTo>
                    <a:pt x="1227" y="206"/>
                  </a:lnTo>
                  <a:lnTo>
                    <a:pt x="1199" y="216"/>
                  </a:lnTo>
                  <a:lnTo>
                    <a:pt x="1199" y="216"/>
                  </a:lnTo>
                  <a:lnTo>
                    <a:pt x="1173" y="224"/>
                  </a:lnTo>
                  <a:lnTo>
                    <a:pt x="1189" y="240"/>
                  </a:lnTo>
                  <a:lnTo>
                    <a:pt x="1189" y="240"/>
                  </a:lnTo>
                  <a:lnTo>
                    <a:pt x="1199" y="238"/>
                  </a:lnTo>
                  <a:lnTo>
                    <a:pt x="1199" y="238"/>
                  </a:lnTo>
                  <a:close/>
                  <a:moveTo>
                    <a:pt x="1251" y="270"/>
                  </a:moveTo>
                  <a:lnTo>
                    <a:pt x="1251" y="270"/>
                  </a:lnTo>
                  <a:lnTo>
                    <a:pt x="1269" y="266"/>
                  </a:lnTo>
                  <a:lnTo>
                    <a:pt x="1269" y="266"/>
                  </a:lnTo>
                  <a:lnTo>
                    <a:pt x="1279" y="264"/>
                  </a:lnTo>
                  <a:lnTo>
                    <a:pt x="1279" y="264"/>
                  </a:lnTo>
                  <a:lnTo>
                    <a:pt x="1275" y="260"/>
                  </a:lnTo>
                  <a:lnTo>
                    <a:pt x="1275" y="260"/>
                  </a:lnTo>
                  <a:lnTo>
                    <a:pt x="1271" y="254"/>
                  </a:lnTo>
                  <a:lnTo>
                    <a:pt x="1271" y="254"/>
                  </a:lnTo>
                  <a:lnTo>
                    <a:pt x="1261" y="244"/>
                  </a:lnTo>
                  <a:lnTo>
                    <a:pt x="1261" y="244"/>
                  </a:lnTo>
                  <a:lnTo>
                    <a:pt x="1235" y="252"/>
                  </a:lnTo>
                  <a:lnTo>
                    <a:pt x="1235" y="252"/>
                  </a:lnTo>
                  <a:lnTo>
                    <a:pt x="1207" y="258"/>
                  </a:lnTo>
                  <a:lnTo>
                    <a:pt x="1207" y="258"/>
                  </a:lnTo>
                  <a:lnTo>
                    <a:pt x="1215" y="268"/>
                  </a:lnTo>
                  <a:lnTo>
                    <a:pt x="1215" y="268"/>
                  </a:lnTo>
                  <a:lnTo>
                    <a:pt x="1221" y="274"/>
                  </a:lnTo>
                  <a:lnTo>
                    <a:pt x="1221" y="274"/>
                  </a:lnTo>
                  <a:lnTo>
                    <a:pt x="1223" y="276"/>
                  </a:lnTo>
                  <a:lnTo>
                    <a:pt x="1223" y="276"/>
                  </a:lnTo>
                  <a:lnTo>
                    <a:pt x="1251" y="270"/>
                  </a:lnTo>
                  <a:lnTo>
                    <a:pt x="1251" y="270"/>
                  </a:lnTo>
                  <a:close/>
                  <a:moveTo>
                    <a:pt x="1263" y="312"/>
                  </a:moveTo>
                  <a:lnTo>
                    <a:pt x="1263" y="312"/>
                  </a:lnTo>
                  <a:lnTo>
                    <a:pt x="1281" y="308"/>
                  </a:lnTo>
                  <a:lnTo>
                    <a:pt x="1281" y="308"/>
                  </a:lnTo>
                  <a:lnTo>
                    <a:pt x="1309" y="306"/>
                  </a:lnTo>
                  <a:lnTo>
                    <a:pt x="1309" y="306"/>
                  </a:lnTo>
                  <a:lnTo>
                    <a:pt x="1303" y="296"/>
                  </a:lnTo>
                  <a:lnTo>
                    <a:pt x="1303" y="296"/>
                  </a:lnTo>
                  <a:lnTo>
                    <a:pt x="1295" y="286"/>
                  </a:lnTo>
                  <a:lnTo>
                    <a:pt x="1295" y="286"/>
                  </a:lnTo>
                  <a:lnTo>
                    <a:pt x="1267" y="290"/>
                  </a:lnTo>
                  <a:lnTo>
                    <a:pt x="1267" y="290"/>
                  </a:lnTo>
                  <a:lnTo>
                    <a:pt x="1241" y="296"/>
                  </a:lnTo>
                  <a:lnTo>
                    <a:pt x="1255" y="314"/>
                  </a:lnTo>
                  <a:lnTo>
                    <a:pt x="1255" y="314"/>
                  </a:lnTo>
                  <a:lnTo>
                    <a:pt x="1263" y="312"/>
                  </a:lnTo>
                  <a:lnTo>
                    <a:pt x="1263" y="312"/>
                  </a:lnTo>
                  <a:close/>
                  <a:moveTo>
                    <a:pt x="1311" y="350"/>
                  </a:moveTo>
                  <a:lnTo>
                    <a:pt x="1311" y="350"/>
                  </a:lnTo>
                  <a:lnTo>
                    <a:pt x="1329" y="350"/>
                  </a:lnTo>
                  <a:lnTo>
                    <a:pt x="1329" y="350"/>
                  </a:lnTo>
                  <a:lnTo>
                    <a:pt x="1339" y="348"/>
                  </a:lnTo>
                  <a:lnTo>
                    <a:pt x="1339" y="348"/>
                  </a:lnTo>
                  <a:lnTo>
                    <a:pt x="1337" y="346"/>
                  </a:lnTo>
                  <a:lnTo>
                    <a:pt x="1337" y="346"/>
                  </a:lnTo>
                  <a:lnTo>
                    <a:pt x="1331" y="338"/>
                  </a:lnTo>
                  <a:lnTo>
                    <a:pt x="1331" y="338"/>
                  </a:lnTo>
                  <a:lnTo>
                    <a:pt x="1325" y="328"/>
                  </a:lnTo>
                  <a:lnTo>
                    <a:pt x="1325" y="328"/>
                  </a:lnTo>
                  <a:lnTo>
                    <a:pt x="1297" y="330"/>
                  </a:lnTo>
                  <a:lnTo>
                    <a:pt x="1297" y="330"/>
                  </a:lnTo>
                  <a:lnTo>
                    <a:pt x="1269" y="334"/>
                  </a:lnTo>
                  <a:lnTo>
                    <a:pt x="1269" y="334"/>
                  </a:lnTo>
                  <a:lnTo>
                    <a:pt x="1277" y="344"/>
                  </a:lnTo>
                  <a:lnTo>
                    <a:pt x="1277" y="344"/>
                  </a:lnTo>
                  <a:lnTo>
                    <a:pt x="1281" y="350"/>
                  </a:lnTo>
                  <a:lnTo>
                    <a:pt x="1281" y="350"/>
                  </a:lnTo>
                  <a:lnTo>
                    <a:pt x="1283" y="352"/>
                  </a:lnTo>
                  <a:lnTo>
                    <a:pt x="1283" y="352"/>
                  </a:lnTo>
                  <a:lnTo>
                    <a:pt x="1311" y="350"/>
                  </a:lnTo>
                  <a:lnTo>
                    <a:pt x="1311" y="350"/>
                  </a:lnTo>
                  <a:close/>
                  <a:moveTo>
                    <a:pt x="1317" y="394"/>
                  </a:moveTo>
                  <a:lnTo>
                    <a:pt x="1317" y="394"/>
                  </a:lnTo>
                  <a:lnTo>
                    <a:pt x="1335" y="394"/>
                  </a:lnTo>
                  <a:lnTo>
                    <a:pt x="1335" y="394"/>
                  </a:lnTo>
                  <a:lnTo>
                    <a:pt x="1363" y="394"/>
                  </a:lnTo>
                  <a:lnTo>
                    <a:pt x="1363" y="394"/>
                  </a:lnTo>
                  <a:lnTo>
                    <a:pt x="1357" y="384"/>
                  </a:lnTo>
                  <a:lnTo>
                    <a:pt x="1357" y="384"/>
                  </a:lnTo>
                  <a:lnTo>
                    <a:pt x="1351" y="372"/>
                  </a:lnTo>
                  <a:lnTo>
                    <a:pt x="1351" y="372"/>
                  </a:lnTo>
                  <a:lnTo>
                    <a:pt x="1323" y="374"/>
                  </a:lnTo>
                  <a:lnTo>
                    <a:pt x="1323" y="374"/>
                  </a:lnTo>
                  <a:lnTo>
                    <a:pt x="1297" y="374"/>
                  </a:lnTo>
                  <a:lnTo>
                    <a:pt x="1307" y="394"/>
                  </a:lnTo>
                  <a:lnTo>
                    <a:pt x="1307" y="394"/>
                  </a:lnTo>
                  <a:lnTo>
                    <a:pt x="1317" y="394"/>
                  </a:lnTo>
                  <a:lnTo>
                    <a:pt x="1317" y="394"/>
                  </a:lnTo>
                  <a:close/>
                  <a:moveTo>
                    <a:pt x="1357" y="440"/>
                  </a:moveTo>
                  <a:lnTo>
                    <a:pt x="1357" y="440"/>
                  </a:lnTo>
                  <a:lnTo>
                    <a:pt x="1377" y="440"/>
                  </a:lnTo>
                  <a:lnTo>
                    <a:pt x="1377" y="440"/>
                  </a:lnTo>
                  <a:lnTo>
                    <a:pt x="1385" y="442"/>
                  </a:lnTo>
                  <a:lnTo>
                    <a:pt x="1385" y="442"/>
                  </a:lnTo>
                  <a:lnTo>
                    <a:pt x="1383" y="438"/>
                  </a:lnTo>
                  <a:lnTo>
                    <a:pt x="1383" y="438"/>
                  </a:lnTo>
                  <a:lnTo>
                    <a:pt x="1381" y="430"/>
                  </a:lnTo>
                  <a:lnTo>
                    <a:pt x="1381" y="430"/>
                  </a:lnTo>
                  <a:lnTo>
                    <a:pt x="1375" y="420"/>
                  </a:lnTo>
                  <a:lnTo>
                    <a:pt x="1375" y="420"/>
                  </a:lnTo>
                  <a:lnTo>
                    <a:pt x="1347" y="418"/>
                  </a:lnTo>
                  <a:lnTo>
                    <a:pt x="1347" y="418"/>
                  </a:lnTo>
                  <a:lnTo>
                    <a:pt x="1319" y="418"/>
                  </a:lnTo>
                  <a:lnTo>
                    <a:pt x="1319" y="418"/>
                  </a:lnTo>
                  <a:lnTo>
                    <a:pt x="1325" y="428"/>
                  </a:lnTo>
                  <a:lnTo>
                    <a:pt x="1325" y="428"/>
                  </a:lnTo>
                  <a:lnTo>
                    <a:pt x="1329" y="434"/>
                  </a:lnTo>
                  <a:lnTo>
                    <a:pt x="1329" y="434"/>
                  </a:lnTo>
                  <a:lnTo>
                    <a:pt x="1329" y="438"/>
                  </a:lnTo>
                  <a:lnTo>
                    <a:pt x="1329" y="438"/>
                  </a:lnTo>
                  <a:lnTo>
                    <a:pt x="1357" y="440"/>
                  </a:lnTo>
                  <a:lnTo>
                    <a:pt x="1357" y="440"/>
                  </a:lnTo>
                  <a:close/>
                  <a:moveTo>
                    <a:pt x="1357" y="484"/>
                  </a:moveTo>
                  <a:lnTo>
                    <a:pt x="1357" y="484"/>
                  </a:lnTo>
                  <a:lnTo>
                    <a:pt x="1377" y="486"/>
                  </a:lnTo>
                  <a:lnTo>
                    <a:pt x="1377" y="486"/>
                  </a:lnTo>
                  <a:lnTo>
                    <a:pt x="1403" y="490"/>
                  </a:lnTo>
                  <a:lnTo>
                    <a:pt x="1403" y="490"/>
                  </a:lnTo>
                  <a:lnTo>
                    <a:pt x="1399" y="478"/>
                  </a:lnTo>
                  <a:lnTo>
                    <a:pt x="1399" y="478"/>
                  </a:lnTo>
                  <a:lnTo>
                    <a:pt x="1395" y="468"/>
                  </a:lnTo>
                  <a:lnTo>
                    <a:pt x="1395" y="468"/>
                  </a:lnTo>
                  <a:lnTo>
                    <a:pt x="1367" y="464"/>
                  </a:lnTo>
                  <a:lnTo>
                    <a:pt x="1367" y="464"/>
                  </a:lnTo>
                  <a:lnTo>
                    <a:pt x="1341" y="462"/>
                  </a:lnTo>
                  <a:lnTo>
                    <a:pt x="1349" y="482"/>
                  </a:lnTo>
                  <a:lnTo>
                    <a:pt x="1349" y="482"/>
                  </a:lnTo>
                  <a:lnTo>
                    <a:pt x="1357" y="484"/>
                  </a:lnTo>
                  <a:lnTo>
                    <a:pt x="1357" y="484"/>
                  </a:lnTo>
                  <a:close/>
                  <a:moveTo>
                    <a:pt x="1391" y="534"/>
                  </a:moveTo>
                  <a:lnTo>
                    <a:pt x="1391" y="534"/>
                  </a:lnTo>
                  <a:lnTo>
                    <a:pt x="1419" y="540"/>
                  </a:lnTo>
                  <a:lnTo>
                    <a:pt x="1413" y="516"/>
                  </a:lnTo>
                  <a:lnTo>
                    <a:pt x="1413" y="516"/>
                  </a:lnTo>
                  <a:lnTo>
                    <a:pt x="1403" y="514"/>
                  </a:lnTo>
                  <a:lnTo>
                    <a:pt x="1403" y="514"/>
                  </a:lnTo>
                  <a:lnTo>
                    <a:pt x="1385" y="512"/>
                  </a:lnTo>
                  <a:lnTo>
                    <a:pt x="1385" y="512"/>
                  </a:lnTo>
                  <a:lnTo>
                    <a:pt x="1357" y="506"/>
                  </a:lnTo>
                  <a:lnTo>
                    <a:pt x="1357" y="506"/>
                  </a:lnTo>
                  <a:lnTo>
                    <a:pt x="1361" y="518"/>
                  </a:lnTo>
                  <a:lnTo>
                    <a:pt x="1361" y="518"/>
                  </a:lnTo>
                  <a:lnTo>
                    <a:pt x="1363" y="524"/>
                  </a:lnTo>
                  <a:lnTo>
                    <a:pt x="1363" y="524"/>
                  </a:lnTo>
                  <a:lnTo>
                    <a:pt x="1365" y="528"/>
                  </a:lnTo>
                  <a:lnTo>
                    <a:pt x="1365" y="528"/>
                  </a:lnTo>
                  <a:lnTo>
                    <a:pt x="1391" y="534"/>
                  </a:lnTo>
                  <a:lnTo>
                    <a:pt x="1391" y="534"/>
                  </a:lnTo>
                  <a:close/>
                  <a:moveTo>
                    <a:pt x="1385" y="578"/>
                  </a:moveTo>
                  <a:lnTo>
                    <a:pt x="1385" y="578"/>
                  </a:lnTo>
                  <a:lnTo>
                    <a:pt x="1403" y="582"/>
                  </a:lnTo>
                  <a:lnTo>
                    <a:pt x="1403" y="582"/>
                  </a:lnTo>
                  <a:lnTo>
                    <a:pt x="1429" y="592"/>
                  </a:lnTo>
                  <a:lnTo>
                    <a:pt x="1429" y="592"/>
                  </a:lnTo>
                  <a:lnTo>
                    <a:pt x="1427" y="580"/>
                  </a:lnTo>
                  <a:lnTo>
                    <a:pt x="1427" y="580"/>
                  </a:lnTo>
                  <a:lnTo>
                    <a:pt x="1425" y="570"/>
                  </a:lnTo>
                  <a:lnTo>
                    <a:pt x="1425" y="570"/>
                  </a:lnTo>
                  <a:lnTo>
                    <a:pt x="1425" y="568"/>
                  </a:lnTo>
                  <a:lnTo>
                    <a:pt x="1425" y="568"/>
                  </a:lnTo>
                  <a:lnTo>
                    <a:pt x="1397" y="560"/>
                  </a:lnTo>
                  <a:lnTo>
                    <a:pt x="1397" y="560"/>
                  </a:lnTo>
                  <a:lnTo>
                    <a:pt x="1371" y="554"/>
                  </a:lnTo>
                  <a:lnTo>
                    <a:pt x="1377" y="576"/>
                  </a:lnTo>
                  <a:lnTo>
                    <a:pt x="1377" y="576"/>
                  </a:lnTo>
                  <a:lnTo>
                    <a:pt x="1385" y="578"/>
                  </a:lnTo>
                  <a:lnTo>
                    <a:pt x="1385" y="578"/>
                  </a:lnTo>
                  <a:close/>
                  <a:moveTo>
                    <a:pt x="1411" y="632"/>
                  </a:moveTo>
                  <a:lnTo>
                    <a:pt x="1411" y="632"/>
                  </a:lnTo>
                  <a:lnTo>
                    <a:pt x="1437" y="642"/>
                  </a:lnTo>
                  <a:lnTo>
                    <a:pt x="1435" y="618"/>
                  </a:lnTo>
                  <a:lnTo>
                    <a:pt x="1435" y="618"/>
                  </a:lnTo>
                  <a:lnTo>
                    <a:pt x="1427" y="616"/>
                  </a:lnTo>
                  <a:lnTo>
                    <a:pt x="1427" y="616"/>
                  </a:lnTo>
                  <a:lnTo>
                    <a:pt x="1407" y="608"/>
                  </a:lnTo>
                  <a:lnTo>
                    <a:pt x="1407" y="608"/>
                  </a:lnTo>
                  <a:lnTo>
                    <a:pt x="1381" y="600"/>
                  </a:lnTo>
                  <a:lnTo>
                    <a:pt x="1381" y="600"/>
                  </a:lnTo>
                  <a:lnTo>
                    <a:pt x="1383" y="612"/>
                  </a:lnTo>
                  <a:lnTo>
                    <a:pt x="1383" y="612"/>
                  </a:lnTo>
                  <a:lnTo>
                    <a:pt x="1385" y="620"/>
                  </a:lnTo>
                  <a:lnTo>
                    <a:pt x="1385" y="620"/>
                  </a:lnTo>
                  <a:lnTo>
                    <a:pt x="1385" y="624"/>
                  </a:lnTo>
                  <a:lnTo>
                    <a:pt x="1385" y="624"/>
                  </a:lnTo>
                  <a:lnTo>
                    <a:pt x="1411" y="632"/>
                  </a:lnTo>
                  <a:lnTo>
                    <a:pt x="1411" y="632"/>
                  </a:lnTo>
                  <a:close/>
                  <a:moveTo>
                    <a:pt x="1415" y="682"/>
                  </a:moveTo>
                  <a:lnTo>
                    <a:pt x="1415" y="682"/>
                  </a:lnTo>
                  <a:lnTo>
                    <a:pt x="1433" y="690"/>
                  </a:lnTo>
                  <a:lnTo>
                    <a:pt x="1433" y="690"/>
                  </a:lnTo>
                  <a:lnTo>
                    <a:pt x="1441" y="694"/>
                  </a:lnTo>
                  <a:lnTo>
                    <a:pt x="1441" y="694"/>
                  </a:lnTo>
                  <a:lnTo>
                    <a:pt x="1441" y="682"/>
                  </a:lnTo>
                  <a:lnTo>
                    <a:pt x="1441" y="682"/>
                  </a:lnTo>
                  <a:lnTo>
                    <a:pt x="1439" y="670"/>
                  </a:lnTo>
                  <a:lnTo>
                    <a:pt x="1439" y="670"/>
                  </a:lnTo>
                  <a:lnTo>
                    <a:pt x="1415" y="658"/>
                  </a:lnTo>
                  <a:lnTo>
                    <a:pt x="1415" y="658"/>
                  </a:lnTo>
                  <a:lnTo>
                    <a:pt x="1397" y="652"/>
                  </a:lnTo>
                  <a:lnTo>
                    <a:pt x="1397" y="652"/>
                  </a:lnTo>
                  <a:lnTo>
                    <a:pt x="1389" y="648"/>
                  </a:lnTo>
                  <a:lnTo>
                    <a:pt x="1389" y="648"/>
                  </a:lnTo>
                  <a:lnTo>
                    <a:pt x="1389" y="652"/>
                  </a:lnTo>
                  <a:lnTo>
                    <a:pt x="1389" y="652"/>
                  </a:lnTo>
                  <a:lnTo>
                    <a:pt x="1389" y="660"/>
                  </a:lnTo>
                  <a:lnTo>
                    <a:pt x="1389" y="660"/>
                  </a:lnTo>
                  <a:lnTo>
                    <a:pt x="1391" y="672"/>
                  </a:lnTo>
                  <a:lnTo>
                    <a:pt x="1391" y="672"/>
                  </a:lnTo>
                  <a:lnTo>
                    <a:pt x="1415" y="682"/>
                  </a:lnTo>
                  <a:lnTo>
                    <a:pt x="1415" y="682"/>
                  </a:lnTo>
                  <a:close/>
                  <a:moveTo>
                    <a:pt x="1399" y="724"/>
                  </a:moveTo>
                  <a:lnTo>
                    <a:pt x="1399" y="724"/>
                  </a:lnTo>
                  <a:lnTo>
                    <a:pt x="1417" y="732"/>
                  </a:lnTo>
                  <a:lnTo>
                    <a:pt x="1417" y="732"/>
                  </a:lnTo>
                  <a:lnTo>
                    <a:pt x="1441" y="746"/>
                  </a:lnTo>
                  <a:lnTo>
                    <a:pt x="1441" y="722"/>
                  </a:lnTo>
                  <a:lnTo>
                    <a:pt x="1441" y="722"/>
                  </a:lnTo>
                  <a:lnTo>
                    <a:pt x="1433" y="718"/>
                  </a:lnTo>
                  <a:lnTo>
                    <a:pt x="1433" y="718"/>
                  </a:lnTo>
                  <a:lnTo>
                    <a:pt x="1417" y="710"/>
                  </a:lnTo>
                  <a:lnTo>
                    <a:pt x="1417" y="710"/>
                  </a:lnTo>
                  <a:lnTo>
                    <a:pt x="1391" y="698"/>
                  </a:lnTo>
                  <a:lnTo>
                    <a:pt x="1393" y="720"/>
                  </a:lnTo>
                  <a:lnTo>
                    <a:pt x="1393" y="720"/>
                  </a:lnTo>
                  <a:lnTo>
                    <a:pt x="1399" y="724"/>
                  </a:lnTo>
                  <a:lnTo>
                    <a:pt x="1399" y="724"/>
                  </a:lnTo>
                  <a:close/>
                  <a:moveTo>
                    <a:pt x="1415" y="784"/>
                  </a:moveTo>
                  <a:lnTo>
                    <a:pt x="1415" y="784"/>
                  </a:lnTo>
                  <a:lnTo>
                    <a:pt x="1431" y="794"/>
                  </a:lnTo>
                  <a:lnTo>
                    <a:pt x="1431" y="794"/>
                  </a:lnTo>
                  <a:lnTo>
                    <a:pt x="1437" y="798"/>
                  </a:lnTo>
                  <a:lnTo>
                    <a:pt x="1437" y="798"/>
                  </a:lnTo>
                  <a:lnTo>
                    <a:pt x="1437" y="796"/>
                  </a:lnTo>
                  <a:lnTo>
                    <a:pt x="1437" y="796"/>
                  </a:lnTo>
                  <a:lnTo>
                    <a:pt x="1439" y="786"/>
                  </a:lnTo>
                  <a:lnTo>
                    <a:pt x="1439" y="786"/>
                  </a:lnTo>
                  <a:lnTo>
                    <a:pt x="1439" y="774"/>
                  </a:lnTo>
                  <a:lnTo>
                    <a:pt x="1439" y="774"/>
                  </a:lnTo>
                  <a:lnTo>
                    <a:pt x="1415" y="760"/>
                  </a:lnTo>
                  <a:lnTo>
                    <a:pt x="1415" y="760"/>
                  </a:lnTo>
                  <a:lnTo>
                    <a:pt x="1399" y="750"/>
                  </a:lnTo>
                  <a:lnTo>
                    <a:pt x="1399" y="750"/>
                  </a:lnTo>
                  <a:lnTo>
                    <a:pt x="1391" y="746"/>
                  </a:lnTo>
                  <a:lnTo>
                    <a:pt x="1391" y="746"/>
                  </a:lnTo>
                  <a:lnTo>
                    <a:pt x="1391" y="758"/>
                  </a:lnTo>
                  <a:lnTo>
                    <a:pt x="1391" y="758"/>
                  </a:lnTo>
                  <a:lnTo>
                    <a:pt x="1391" y="768"/>
                  </a:lnTo>
                  <a:lnTo>
                    <a:pt x="1391" y="768"/>
                  </a:lnTo>
                  <a:lnTo>
                    <a:pt x="1415" y="784"/>
                  </a:lnTo>
                  <a:lnTo>
                    <a:pt x="1415" y="784"/>
                  </a:lnTo>
                  <a:close/>
                  <a:moveTo>
                    <a:pt x="1393" y="822"/>
                  </a:moveTo>
                  <a:lnTo>
                    <a:pt x="1393" y="822"/>
                  </a:lnTo>
                  <a:lnTo>
                    <a:pt x="1407" y="834"/>
                  </a:lnTo>
                  <a:lnTo>
                    <a:pt x="1407" y="834"/>
                  </a:lnTo>
                  <a:lnTo>
                    <a:pt x="1429" y="850"/>
                  </a:lnTo>
                  <a:lnTo>
                    <a:pt x="1429" y="850"/>
                  </a:lnTo>
                  <a:lnTo>
                    <a:pt x="1431" y="838"/>
                  </a:lnTo>
                  <a:lnTo>
                    <a:pt x="1431" y="838"/>
                  </a:lnTo>
                  <a:lnTo>
                    <a:pt x="1433" y="830"/>
                  </a:lnTo>
                  <a:lnTo>
                    <a:pt x="1433" y="830"/>
                  </a:lnTo>
                  <a:lnTo>
                    <a:pt x="1433" y="826"/>
                  </a:lnTo>
                  <a:lnTo>
                    <a:pt x="1433" y="826"/>
                  </a:lnTo>
                  <a:lnTo>
                    <a:pt x="1411" y="810"/>
                  </a:lnTo>
                  <a:lnTo>
                    <a:pt x="1411" y="810"/>
                  </a:lnTo>
                  <a:lnTo>
                    <a:pt x="1389" y="794"/>
                  </a:lnTo>
                  <a:lnTo>
                    <a:pt x="1385" y="816"/>
                  </a:lnTo>
                  <a:lnTo>
                    <a:pt x="1385" y="816"/>
                  </a:lnTo>
                  <a:lnTo>
                    <a:pt x="1393" y="822"/>
                  </a:lnTo>
                  <a:lnTo>
                    <a:pt x="1393" y="822"/>
                  </a:lnTo>
                  <a:close/>
                  <a:moveTo>
                    <a:pt x="1397" y="881"/>
                  </a:moveTo>
                  <a:lnTo>
                    <a:pt x="1397" y="881"/>
                  </a:lnTo>
                  <a:lnTo>
                    <a:pt x="1419" y="901"/>
                  </a:lnTo>
                  <a:lnTo>
                    <a:pt x="1425" y="877"/>
                  </a:lnTo>
                  <a:lnTo>
                    <a:pt x="1425" y="877"/>
                  </a:lnTo>
                  <a:lnTo>
                    <a:pt x="1417" y="871"/>
                  </a:lnTo>
                  <a:lnTo>
                    <a:pt x="1417" y="871"/>
                  </a:lnTo>
                  <a:lnTo>
                    <a:pt x="1403" y="859"/>
                  </a:lnTo>
                  <a:lnTo>
                    <a:pt x="1403" y="859"/>
                  </a:lnTo>
                  <a:lnTo>
                    <a:pt x="1381" y="842"/>
                  </a:lnTo>
                  <a:lnTo>
                    <a:pt x="1381" y="842"/>
                  </a:lnTo>
                  <a:lnTo>
                    <a:pt x="1379" y="854"/>
                  </a:lnTo>
                  <a:lnTo>
                    <a:pt x="1379" y="854"/>
                  </a:lnTo>
                  <a:lnTo>
                    <a:pt x="1377" y="861"/>
                  </a:lnTo>
                  <a:lnTo>
                    <a:pt x="1377" y="861"/>
                  </a:lnTo>
                  <a:lnTo>
                    <a:pt x="1377" y="863"/>
                  </a:lnTo>
                  <a:lnTo>
                    <a:pt x="1377" y="863"/>
                  </a:lnTo>
                  <a:lnTo>
                    <a:pt x="1397" y="881"/>
                  </a:lnTo>
                  <a:lnTo>
                    <a:pt x="1397" y="881"/>
                  </a:lnTo>
                  <a:close/>
                  <a:moveTo>
                    <a:pt x="1371" y="917"/>
                  </a:moveTo>
                  <a:lnTo>
                    <a:pt x="1371" y="917"/>
                  </a:lnTo>
                  <a:lnTo>
                    <a:pt x="1385" y="931"/>
                  </a:lnTo>
                  <a:lnTo>
                    <a:pt x="1385" y="931"/>
                  </a:lnTo>
                  <a:lnTo>
                    <a:pt x="1403" y="951"/>
                  </a:lnTo>
                  <a:lnTo>
                    <a:pt x="1403" y="951"/>
                  </a:lnTo>
                  <a:lnTo>
                    <a:pt x="1407" y="939"/>
                  </a:lnTo>
                  <a:lnTo>
                    <a:pt x="1407" y="939"/>
                  </a:lnTo>
                  <a:lnTo>
                    <a:pt x="1411" y="931"/>
                  </a:lnTo>
                  <a:lnTo>
                    <a:pt x="1411" y="931"/>
                  </a:lnTo>
                  <a:lnTo>
                    <a:pt x="1411" y="927"/>
                  </a:lnTo>
                  <a:lnTo>
                    <a:pt x="1411" y="927"/>
                  </a:lnTo>
                  <a:lnTo>
                    <a:pt x="1391" y="907"/>
                  </a:lnTo>
                  <a:lnTo>
                    <a:pt x="1391" y="907"/>
                  </a:lnTo>
                  <a:lnTo>
                    <a:pt x="1371" y="889"/>
                  </a:lnTo>
                  <a:lnTo>
                    <a:pt x="1365" y="911"/>
                  </a:lnTo>
                  <a:lnTo>
                    <a:pt x="1365" y="911"/>
                  </a:lnTo>
                  <a:lnTo>
                    <a:pt x="1371" y="917"/>
                  </a:lnTo>
                  <a:lnTo>
                    <a:pt x="1371" y="917"/>
                  </a:lnTo>
                  <a:close/>
                  <a:moveTo>
                    <a:pt x="1367" y="977"/>
                  </a:moveTo>
                  <a:lnTo>
                    <a:pt x="1367" y="977"/>
                  </a:lnTo>
                  <a:lnTo>
                    <a:pt x="1385" y="999"/>
                  </a:lnTo>
                  <a:lnTo>
                    <a:pt x="1395" y="977"/>
                  </a:lnTo>
                  <a:lnTo>
                    <a:pt x="1395" y="977"/>
                  </a:lnTo>
                  <a:lnTo>
                    <a:pt x="1389" y="969"/>
                  </a:lnTo>
                  <a:lnTo>
                    <a:pt x="1389" y="969"/>
                  </a:lnTo>
                  <a:lnTo>
                    <a:pt x="1377" y="955"/>
                  </a:lnTo>
                  <a:lnTo>
                    <a:pt x="1377" y="955"/>
                  </a:lnTo>
                  <a:lnTo>
                    <a:pt x="1357" y="935"/>
                  </a:lnTo>
                  <a:lnTo>
                    <a:pt x="1357" y="935"/>
                  </a:lnTo>
                  <a:lnTo>
                    <a:pt x="1353" y="945"/>
                  </a:lnTo>
                  <a:lnTo>
                    <a:pt x="1353" y="945"/>
                  </a:lnTo>
                  <a:lnTo>
                    <a:pt x="1349" y="957"/>
                  </a:lnTo>
                  <a:lnTo>
                    <a:pt x="1349" y="957"/>
                  </a:lnTo>
                  <a:lnTo>
                    <a:pt x="1367" y="977"/>
                  </a:lnTo>
                  <a:lnTo>
                    <a:pt x="1367" y="977"/>
                  </a:lnTo>
                  <a:close/>
                  <a:moveTo>
                    <a:pt x="1347" y="1023"/>
                  </a:moveTo>
                  <a:lnTo>
                    <a:pt x="1347" y="1023"/>
                  </a:lnTo>
                  <a:lnTo>
                    <a:pt x="1363" y="1047"/>
                  </a:lnTo>
                  <a:lnTo>
                    <a:pt x="1363" y="1047"/>
                  </a:lnTo>
                  <a:lnTo>
                    <a:pt x="1369" y="1035"/>
                  </a:lnTo>
                  <a:lnTo>
                    <a:pt x="1369" y="1035"/>
                  </a:lnTo>
                  <a:lnTo>
                    <a:pt x="1373" y="1027"/>
                  </a:lnTo>
                  <a:lnTo>
                    <a:pt x="1373" y="1027"/>
                  </a:lnTo>
                  <a:lnTo>
                    <a:pt x="1375" y="1025"/>
                  </a:lnTo>
                  <a:lnTo>
                    <a:pt x="1375" y="1025"/>
                  </a:lnTo>
                  <a:lnTo>
                    <a:pt x="1357" y="1003"/>
                  </a:lnTo>
                  <a:lnTo>
                    <a:pt x="1357" y="1003"/>
                  </a:lnTo>
                  <a:lnTo>
                    <a:pt x="1345" y="987"/>
                  </a:lnTo>
                  <a:lnTo>
                    <a:pt x="1345" y="987"/>
                  </a:lnTo>
                  <a:lnTo>
                    <a:pt x="1339" y="981"/>
                  </a:lnTo>
                  <a:lnTo>
                    <a:pt x="1339" y="981"/>
                  </a:lnTo>
                  <a:lnTo>
                    <a:pt x="1339" y="983"/>
                  </a:lnTo>
                  <a:lnTo>
                    <a:pt x="1339" y="983"/>
                  </a:lnTo>
                  <a:lnTo>
                    <a:pt x="1335" y="991"/>
                  </a:lnTo>
                  <a:lnTo>
                    <a:pt x="1335" y="991"/>
                  </a:lnTo>
                  <a:lnTo>
                    <a:pt x="1331" y="1001"/>
                  </a:lnTo>
                  <a:lnTo>
                    <a:pt x="1331" y="1001"/>
                  </a:lnTo>
                  <a:lnTo>
                    <a:pt x="1347" y="1023"/>
                  </a:lnTo>
                  <a:lnTo>
                    <a:pt x="1347" y="1023"/>
                  </a:lnTo>
                  <a:close/>
                  <a:moveTo>
                    <a:pt x="1323" y="1069"/>
                  </a:moveTo>
                  <a:lnTo>
                    <a:pt x="1323" y="1069"/>
                  </a:lnTo>
                  <a:lnTo>
                    <a:pt x="1339" y="1093"/>
                  </a:lnTo>
                  <a:lnTo>
                    <a:pt x="1351" y="1071"/>
                  </a:lnTo>
                  <a:lnTo>
                    <a:pt x="1351" y="1071"/>
                  </a:lnTo>
                  <a:lnTo>
                    <a:pt x="1347" y="1063"/>
                  </a:lnTo>
                  <a:lnTo>
                    <a:pt x="1347" y="1063"/>
                  </a:lnTo>
                  <a:lnTo>
                    <a:pt x="1335" y="1047"/>
                  </a:lnTo>
                  <a:lnTo>
                    <a:pt x="1335" y="1047"/>
                  </a:lnTo>
                  <a:lnTo>
                    <a:pt x="1319" y="1025"/>
                  </a:lnTo>
                  <a:lnTo>
                    <a:pt x="1319" y="1025"/>
                  </a:lnTo>
                  <a:lnTo>
                    <a:pt x="1315" y="1035"/>
                  </a:lnTo>
                  <a:lnTo>
                    <a:pt x="1315" y="1035"/>
                  </a:lnTo>
                  <a:lnTo>
                    <a:pt x="1309" y="1045"/>
                  </a:lnTo>
                  <a:lnTo>
                    <a:pt x="1309" y="1045"/>
                  </a:lnTo>
                  <a:lnTo>
                    <a:pt x="1323" y="1069"/>
                  </a:lnTo>
                  <a:lnTo>
                    <a:pt x="1323" y="1069"/>
                  </a:lnTo>
                  <a:close/>
                  <a:moveTo>
                    <a:pt x="1297" y="1111"/>
                  </a:moveTo>
                  <a:lnTo>
                    <a:pt x="1297" y="1111"/>
                  </a:lnTo>
                  <a:lnTo>
                    <a:pt x="1309" y="1135"/>
                  </a:lnTo>
                  <a:lnTo>
                    <a:pt x="1309" y="1135"/>
                  </a:lnTo>
                  <a:lnTo>
                    <a:pt x="1317" y="1125"/>
                  </a:lnTo>
                  <a:lnTo>
                    <a:pt x="1317" y="1125"/>
                  </a:lnTo>
                  <a:lnTo>
                    <a:pt x="1321" y="1119"/>
                  </a:lnTo>
                  <a:lnTo>
                    <a:pt x="1321" y="1119"/>
                  </a:lnTo>
                  <a:lnTo>
                    <a:pt x="1323" y="1115"/>
                  </a:lnTo>
                  <a:lnTo>
                    <a:pt x="1323" y="1115"/>
                  </a:lnTo>
                  <a:lnTo>
                    <a:pt x="1311" y="1091"/>
                  </a:lnTo>
                  <a:lnTo>
                    <a:pt x="1311" y="1091"/>
                  </a:lnTo>
                  <a:lnTo>
                    <a:pt x="1301" y="1075"/>
                  </a:lnTo>
                  <a:lnTo>
                    <a:pt x="1301" y="1075"/>
                  </a:lnTo>
                  <a:lnTo>
                    <a:pt x="1295" y="1067"/>
                  </a:lnTo>
                  <a:lnTo>
                    <a:pt x="1295" y="1067"/>
                  </a:lnTo>
                  <a:lnTo>
                    <a:pt x="1293" y="1071"/>
                  </a:lnTo>
                  <a:lnTo>
                    <a:pt x="1293" y="1071"/>
                  </a:lnTo>
                  <a:lnTo>
                    <a:pt x="1289" y="1077"/>
                  </a:lnTo>
                  <a:lnTo>
                    <a:pt x="1289" y="1077"/>
                  </a:lnTo>
                  <a:lnTo>
                    <a:pt x="1283" y="1087"/>
                  </a:lnTo>
                  <a:lnTo>
                    <a:pt x="1283" y="1087"/>
                  </a:lnTo>
                  <a:lnTo>
                    <a:pt x="1297" y="1111"/>
                  </a:lnTo>
                  <a:lnTo>
                    <a:pt x="1297" y="1111"/>
                  </a:lnTo>
                  <a:close/>
                  <a:moveTo>
                    <a:pt x="1267" y="1151"/>
                  </a:moveTo>
                  <a:lnTo>
                    <a:pt x="1267" y="1151"/>
                  </a:lnTo>
                  <a:lnTo>
                    <a:pt x="1279" y="1177"/>
                  </a:lnTo>
                  <a:lnTo>
                    <a:pt x="1293" y="1157"/>
                  </a:lnTo>
                  <a:lnTo>
                    <a:pt x="1293" y="1157"/>
                  </a:lnTo>
                  <a:lnTo>
                    <a:pt x="1289" y="1149"/>
                  </a:lnTo>
                  <a:lnTo>
                    <a:pt x="1289" y="1149"/>
                  </a:lnTo>
                  <a:lnTo>
                    <a:pt x="1281" y="1133"/>
                  </a:lnTo>
                  <a:lnTo>
                    <a:pt x="1281" y="1133"/>
                  </a:lnTo>
                  <a:lnTo>
                    <a:pt x="1269" y="1107"/>
                  </a:lnTo>
                  <a:lnTo>
                    <a:pt x="1269" y="1107"/>
                  </a:lnTo>
                  <a:lnTo>
                    <a:pt x="1263" y="1117"/>
                  </a:lnTo>
                  <a:lnTo>
                    <a:pt x="1263" y="1117"/>
                  </a:lnTo>
                  <a:lnTo>
                    <a:pt x="1255" y="1127"/>
                  </a:lnTo>
                  <a:lnTo>
                    <a:pt x="1255" y="1127"/>
                  </a:lnTo>
                  <a:lnTo>
                    <a:pt x="1267" y="1151"/>
                  </a:lnTo>
                  <a:lnTo>
                    <a:pt x="1267" y="1151"/>
                  </a:lnTo>
                  <a:close/>
                  <a:moveTo>
                    <a:pt x="1235" y="1189"/>
                  </a:moveTo>
                  <a:lnTo>
                    <a:pt x="1235" y="1189"/>
                  </a:lnTo>
                  <a:lnTo>
                    <a:pt x="1243" y="1217"/>
                  </a:lnTo>
                  <a:lnTo>
                    <a:pt x="1243" y="1217"/>
                  </a:lnTo>
                  <a:lnTo>
                    <a:pt x="1253" y="1207"/>
                  </a:lnTo>
                  <a:lnTo>
                    <a:pt x="1253" y="1207"/>
                  </a:lnTo>
                  <a:lnTo>
                    <a:pt x="1257" y="1201"/>
                  </a:lnTo>
                  <a:lnTo>
                    <a:pt x="1257" y="1201"/>
                  </a:lnTo>
                  <a:lnTo>
                    <a:pt x="1261" y="1199"/>
                  </a:lnTo>
                  <a:lnTo>
                    <a:pt x="1261" y="1199"/>
                  </a:lnTo>
                  <a:lnTo>
                    <a:pt x="1251" y="1171"/>
                  </a:lnTo>
                  <a:lnTo>
                    <a:pt x="1251" y="1171"/>
                  </a:lnTo>
                  <a:lnTo>
                    <a:pt x="1243" y="1155"/>
                  </a:lnTo>
                  <a:lnTo>
                    <a:pt x="1243" y="1155"/>
                  </a:lnTo>
                  <a:lnTo>
                    <a:pt x="1239" y="1147"/>
                  </a:lnTo>
                  <a:lnTo>
                    <a:pt x="1239" y="1147"/>
                  </a:lnTo>
                  <a:lnTo>
                    <a:pt x="1237" y="1149"/>
                  </a:lnTo>
                  <a:lnTo>
                    <a:pt x="1237" y="1149"/>
                  </a:lnTo>
                  <a:lnTo>
                    <a:pt x="1233" y="1155"/>
                  </a:lnTo>
                  <a:lnTo>
                    <a:pt x="1233" y="1155"/>
                  </a:lnTo>
                  <a:lnTo>
                    <a:pt x="1225" y="1163"/>
                  </a:lnTo>
                  <a:lnTo>
                    <a:pt x="1225" y="1163"/>
                  </a:lnTo>
                  <a:lnTo>
                    <a:pt x="1235" y="1189"/>
                  </a:lnTo>
                  <a:lnTo>
                    <a:pt x="1235" y="1189"/>
                  </a:lnTo>
                  <a:close/>
                  <a:moveTo>
                    <a:pt x="1199" y="1225"/>
                  </a:moveTo>
                  <a:lnTo>
                    <a:pt x="1199" y="1225"/>
                  </a:lnTo>
                  <a:lnTo>
                    <a:pt x="1207" y="1253"/>
                  </a:lnTo>
                  <a:lnTo>
                    <a:pt x="1225" y="1235"/>
                  </a:lnTo>
                  <a:lnTo>
                    <a:pt x="1225" y="1235"/>
                  </a:lnTo>
                  <a:lnTo>
                    <a:pt x="1223" y="1227"/>
                  </a:lnTo>
                  <a:lnTo>
                    <a:pt x="1223" y="1227"/>
                  </a:lnTo>
                  <a:lnTo>
                    <a:pt x="1217" y="1209"/>
                  </a:lnTo>
                  <a:lnTo>
                    <a:pt x="1217" y="1209"/>
                  </a:lnTo>
                  <a:lnTo>
                    <a:pt x="1207" y="1183"/>
                  </a:lnTo>
                  <a:lnTo>
                    <a:pt x="1207" y="1183"/>
                  </a:lnTo>
                  <a:lnTo>
                    <a:pt x="1199" y="1191"/>
                  </a:lnTo>
                  <a:lnTo>
                    <a:pt x="1199" y="1191"/>
                  </a:lnTo>
                  <a:lnTo>
                    <a:pt x="1191" y="1199"/>
                  </a:lnTo>
                  <a:lnTo>
                    <a:pt x="1191" y="1199"/>
                  </a:lnTo>
                  <a:lnTo>
                    <a:pt x="1199" y="1225"/>
                  </a:lnTo>
                  <a:lnTo>
                    <a:pt x="1199" y="1225"/>
                  </a:lnTo>
                  <a:close/>
                  <a:moveTo>
                    <a:pt x="1157" y="1241"/>
                  </a:moveTo>
                  <a:lnTo>
                    <a:pt x="1157" y="1241"/>
                  </a:lnTo>
                  <a:lnTo>
                    <a:pt x="1161" y="1259"/>
                  </a:lnTo>
                  <a:lnTo>
                    <a:pt x="1161" y="1259"/>
                  </a:lnTo>
                  <a:lnTo>
                    <a:pt x="1167" y="1287"/>
                  </a:lnTo>
                  <a:lnTo>
                    <a:pt x="1167" y="1287"/>
                  </a:lnTo>
                  <a:lnTo>
                    <a:pt x="1177" y="1279"/>
                  </a:lnTo>
                  <a:lnTo>
                    <a:pt x="1177" y="1279"/>
                  </a:lnTo>
                  <a:lnTo>
                    <a:pt x="1183" y="1273"/>
                  </a:lnTo>
                  <a:lnTo>
                    <a:pt x="1183" y="1273"/>
                  </a:lnTo>
                  <a:lnTo>
                    <a:pt x="1185" y="1271"/>
                  </a:lnTo>
                  <a:lnTo>
                    <a:pt x="1185" y="1271"/>
                  </a:lnTo>
                  <a:lnTo>
                    <a:pt x="1179" y="1243"/>
                  </a:lnTo>
                  <a:lnTo>
                    <a:pt x="1179" y="1243"/>
                  </a:lnTo>
                  <a:lnTo>
                    <a:pt x="1175" y="1225"/>
                  </a:lnTo>
                  <a:lnTo>
                    <a:pt x="1175" y="1225"/>
                  </a:lnTo>
                  <a:lnTo>
                    <a:pt x="1173" y="1217"/>
                  </a:lnTo>
                  <a:lnTo>
                    <a:pt x="1173" y="1217"/>
                  </a:lnTo>
                  <a:lnTo>
                    <a:pt x="1171" y="1219"/>
                  </a:lnTo>
                  <a:lnTo>
                    <a:pt x="1171" y="1219"/>
                  </a:lnTo>
                  <a:lnTo>
                    <a:pt x="1165" y="1225"/>
                  </a:lnTo>
                  <a:lnTo>
                    <a:pt x="1165" y="1225"/>
                  </a:lnTo>
                  <a:lnTo>
                    <a:pt x="1155" y="1231"/>
                  </a:lnTo>
                  <a:lnTo>
                    <a:pt x="1155" y="1231"/>
                  </a:lnTo>
                  <a:lnTo>
                    <a:pt x="1157" y="1241"/>
                  </a:lnTo>
                  <a:lnTo>
                    <a:pt x="1157" y="1241"/>
                  </a:lnTo>
                  <a:close/>
                  <a:moveTo>
                    <a:pt x="1121" y="1289"/>
                  </a:moveTo>
                  <a:lnTo>
                    <a:pt x="1121" y="1289"/>
                  </a:lnTo>
                  <a:lnTo>
                    <a:pt x="1125" y="1317"/>
                  </a:lnTo>
                  <a:lnTo>
                    <a:pt x="1145" y="1303"/>
                  </a:lnTo>
                  <a:lnTo>
                    <a:pt x="1145" y="1303"/>
                  </a:lnTo>
                  <a:lnTo>
                    <a:pt x="1143" y="1295"/>
                  </a:lnTo>
                  <a:lnTo>
                    <a:pt x="1143" y="1295"/>
                  </a:lnTo>
                  <a:lnTo>
                    <a:pt x="1141" y="1275"/>
                  </a:lnTo>
                  <a:lnTo>
                    <a:pt x="1141" y="1275"/>
                  </a:lnTo>
                  <a:lnTo>
                    <a:pt x="1135" y="1249"/>
                  </a:lnTo>
                  <a:lnTo>
                    <a:pt x="1135" y="1249"/>
                  </a:lnTo>
                  <a:lnTo>
                    <a:pt x="1127" y="1255"/>
                  </a:lnTo>
                  <a:lnTo>
                    <a:pt x="1127" y="1255"/>
                  </a:lnTo>
                  <a:lnTo>
                    <a:pt x="1117" y="1263"/>
                  </a:lnTo>
                  <a:lnTo>
                    <a:pt x="1117" y="1263"/>
                  </a:lnTo>
                  <a:lnTo>
                    <a:pt x="1121" y="1289"/>
                  </a:lnTo>
                  <a:lnTo>
                    <a:pt x="1121" y="1289"/>
                  </a:lnTo>
                  <a:close/>
                  <a:moveTo>
                    <a:pt x="1079" y="1299"/>
                  </a:moveTo>
                  <a:lnTo>
                    <a:pt x="1079" y="1299"/>
                  </a:lnTo>
                  <a:lnTo>
                    <a:pt x="1079" y="1317"/>
                  </a:lnTo>
                  <a:lnTo>
                    <a:pt x="1079" y="1317"/>
                  </a:lnTo>
                  <a:lnTo>
                    <a:pt x="1081" y="1345"/>
                  </a:lnTo>
                  <a:lnTo>
                    <a:pt x="1081" y="1345"/>
                  </a:lnTo>
                  <a:lnTo>
                    <a:pt x="1091" y="1339"/>
                  </a:lnTo>
                  <a:lnTo>
                    <a:pt x="1091" y="1339"/>
                  </a:lnTo>
                  <a:lnTo>
                    <a:pt x="1099" y="1335"/>
                  </a:lnTo>
                  <a:lnTo>
                    <a:pt x="1099" y="1335"/>
                  </a:lnTo>
                  <a:lnTo>
                    <a:pt x="1101" y="1333"/>
                  </a:lnTo>
                  <a:lnTo>
                    <a:pt x="1101" y="1333"/>
                  </a:lnTo>
                  <a:lnTo>
                    <a:pt x="1099" y="1305"/>
                  </a:lnTo>
                  <a:lnTo>
                    <a:pt x="1099" y="1305"/>
                  </a:lnTo>
                  <a:lnTo>
                    <a:pt x="1097" y="1285"/>
                  </a:lnTo>
                  <a:lnTo>
                    <a:pt x="1097" y="1285"/>
                  </a:lnTo>
                  <a:lnTo>
                    <a:pt x="1097" y="1277"/>
                  </a:lnTo>
                  <a:lnTo>
                    <a:pt x="1097" y="1277"/>
                  </a:lnTo>
                  <a:lnTo>
                    <a:pt x="1093" y="1279"/>
                  </a:lnTo>
                  <a:lnTo>
                    <a:pt x="1093" y="1279"/>
                  </a:lnTo>
                  <a:lnTo>
                    <a:pt x="1087" y="1283"/>
                  </a:lnTo>
                  <a:lnTo>
                    <a:pt x="1087" y="1283"/>
                  </a:lnTo>
                  <a:lnTo>
                    <a:pt x="1077" y="1289"/>
                  </a:lnTo>
                  <a:lnTo>
                    <a:pt x="1077" y="1289"/>
                  </a:lnTo>
                  <a:lnTo>
                    <a:pt x="1079" y="1299"/>
                  </a:lnTo>
                  <a:lnTo>
                    <a:pt x="1079" y="1299"/>
                  </a:lnTo>
                  <a:close/>
                  <a:moveTo>
                    <a:pt x="1038" y="1341"/>
                  </a:moveTo>
                  <a:lnTo>
                    <a:pt x="1038" y="1341"/>
                  </a:lnTo>
                  <a:lnTo>
                    <a:pt x="1036" y="1369"/>
                  </a:lnTo>
                  <a:lnTo>
                    <a:pt x="1057" y="1359"/>
                  </a:lnTo>
                  <a:lnTo>
                    <a:pt x="1057" y="1359"/>
                  </a:lnTo>
                  <a:lnTo>
                    <a:pt x="1057" y="1349"/>
                  </a:lnTo>
                  <a:lnTo>
                    <a:pt x="1057" y="1349"/>
                  </a:lnTo>
                  <a:lnTo>
                    <a:pt x="1057" y="1331"/>
                  </a:lnTo>
                  <a:lnTo>
                    <a:pt x="1057" y="1331"/>
                  </a:lnTo>
                  <a:lnTo>
                    <a:pt x="1055" y="1303"/>
                  </a:lnTo>
                  <a:lnTo>
                    <a:pt x="1055" y="1303"/>
                  </a:lnTo>
                  <a:lnTo>
                    <a:pt x="1047" y="1309"/>
                  </a:lnTo>
                  <a:lnTo>
                    <a:pt x="1047" y="1309"/>
                  </a:lnTo>
                  <a:lnTo>
                    <a:pt x="1038" y="1313"/>
                  </a:lnTo>
                  <a:lnTo>
                    <a:pt x="1038" y="1313"/>
                  </a:lnTo>
                  <a:lnTo>
                    <a:pt x="1038" y="1341"/>
                  </a:lnTo>
                  <a:lnTo>
                    <a:pt x="1038" y="1341"/>
                  </a:lnTo>
                  <a:close/>
                  <a:moveTo>
                    <a:pt x="992" y="1363"/>
                  </a:moveTo>
                  <a:lnTo>
                    <a:pt x="992" y="1363"/>
                  </a:lnTo>
                  <a:lnTo>
                    <a:pt x="988" y="1391"/>
                  </a:lnTo>
                  <a:lnTo>
                    <a:pt x="988" y="1391"/>
                  </a:lnTo>
                  <a:lnTo>
                    <a:pt x="1000" y="1385"/>
                  </a:lnTo>
                  <a:lnTo>
                    <a:pt x="1000" y="1385"/>
                  </a:lnTo>
                  <a:lnTo>
                    <a:pt x="1008" y="1383"/>
                  </a:lnTo>
                  <a:lnTo>
                    <a:pt x="1008" y="1383"/>
                  </a:lnTo>
                  <a:lnTo>
                    <a:pt x="1012" y="1381"/>
                  </a:lnTo>
                  <a:lnTo>
                    <a:pt x="1012" y="1381"/>
                  </a:lnTo>
                  <a:lnTo>
                    <a:pt x="1014" y="1353"/>
                  </a:lnTo>
                  <a:lnTo>
                    <a:pt x="1014" y="1353"/>
                  </a:lnTo>
                  <a:lnTo>
                    <a:pt x="1014" y="1333"/>
                  </a:lnTo>
                  <a:lnTo>
                    <a:pt x="1014" y="1333"/>
                  </a:lnTo>
                  <a:lnTo>
                    <a:pt x="1014" y="1325"/>
                  </a:lnTo>
                  <a:lnTo>
                    <a:pt x="1014" y="1325"/>
                  </a:lnTo>
                  <a:lnTo>
                    <a:pt x="1010" y="1327"/>
                  </a:lnTo>
                  <a:lnTo>
                    <a:pt x="1010" y="1327"/>
                  </a:lnTo>
                  <a:lnTo>
                    <a:pt x="1004" y="1331"/>
                  </a:lnTo>
                  <a:lnTo>
                    <a:pt x="1004" y="1331"/>
                  </a:lnTo>
                  <a:lnTo>
                    <a:pt x="994" y="1335"/>
                  </a:lnTo>
                  <a:lnTo>
                    <a:pt x="994" y="1335"/>
                  </a:lnTo>
                  <a:lnTo>
                    <a:pt x="992" y="1363"/>
                  </a:lnTo>
                  <a:lnTo>
                    <a:pt x="992" y="1363"/>
                  </a:lnTo>
                  <a:close/>
                  <a:moveTo>
                    <a:pt x="944" y="1381"/>
                  </a:moveTo>
                  <a:lnTo>
                    <a:pt x="944" y="1381"/>
                  </a:lnTo>
                  <a:lnTo>
                    <a:pt x="940" y="1409"/>
                  </a:lnTo>
                  <a:lnTo>
                    <a:pt x="962" y="1401"/>
                  </a:lnTo>
                  <a:lnTo>
                    <a:pt x="962" y="1401"/>
                  </a:lnTo>
                  <a:lnTo>
                    <a:pt x="966" y="1373"/>
                  </a:lnTo>
                  <a:lnTo>
                    <a:pt x="966" y="1373"/>
                  </a:lnTo>
                  <a:lnTo>
                    <a:pt x="970" y="1345"/>
                  </a:lnTo>
                  <a:lnTo>
                    <a:pt x="970" y="1345"/>
                  </a:lnTo>
                  <a:lnTo>
                    <a:pt x="960" y="1349"/>
                  </a:lnTo>
                  <a:lnTo>
                    <a:pt x="960" y="1349"/>
                  </a:lnTo>
                  <a:lnTo>
                    <a:pt x="952" y="1351"/>
                  </a:lnTo>
                  <a:lnTo>
                    <a:pt x="952" y="1351"/>
                  </a:lnTo>
                  <a:lnTo>
                    <a:pt x="948" y="1353"/>
                  </a:lnTo>
                  <a:lnTo>
                    <a:pt x="948" y="1353"/>
                  </a:lnTo>
                  <a:lnTo>
                    <a:pt x="944" y="1381"/>
                  </a:lnTo>
                  <a:lnTo>
                    <a:pt x="944" y="1381"/>
                  </a:lnTo>
                  <a:close/>
                  <a:moveTo>
                    <a:pt x="896" y="1395"/>
                  </a:moveTo>
                  <a:lnTo>
                    <a:pt x="896" y="1395"/>
                  </a:lnTo>
                  <a:lnTo>
                    <a:pt x="890" y="1421"/>
                  </a:lnTo>
                  <a:lnTo>
                    <a:pt x="890" y="1421"/>
                  </a:lnTo>
                  <a:lnTo>
                    <a:pt x="902" y="1419"/>
                  </a:lnTo>
                  <a:lnTo>
                    <a:pt x="902" y="1419"/>
                  </a:lnTo>
                  <a:lnTo>
                    <a:pt x="914" y="1415"/>
                  </a:lnTo>
                  <a:lnTo>
                    <a:pt x="914" y="1415"/>
                  </a:lnTo>
                  <a:lnTo>
                    <a:pt x="918" y="1389"/>
                  </a:lnTo>
                  <a:lnTo>
                    <a:pt x="918" y="1389"/>
                  </a:lnTo>
                  <a:lnTo>
                    <a:pt x="922" y="1369"/>
                  </a:lnTo>
                  <a:lnTo>
                    <a:pt x="922" y="1369"/>
                  </a:lnTo>
                  <a:lnTo>
                    <a:pt x="924" y="1361"/>
                  </a:lnTo>
                  <a:lnTo>
                    <a:pt x="924" y="1361"/>
                  </a:lnTo>
                  <a:lnTo>
                    <a:pt x="920" y="1363"/>
                  </a:lnTo>
                  <a:lnTo>
                    <a:pt x="920" y="1363"/>
                  </a:lnTo>
                  <a:lnTo>
                    <a:pt x="914" y="1365"/>
                  </a:lnTo>
                  <a:lnTo>
                    <a:pt x="914" y="1365"/>
                  </a:lnTo>
                  <a:lnTo>
                    <a:pt x="902" y="1367"/>
                  </a:lnTo>
                  <a:lnTo>
                    <a:pt x="902" y="1367"/>
                  </a:lnTo>
                  <a:lnTo>
                    <a:pt x="896" y="1395"/>
                  </a:lnTo>
                  <a:lnTo>
                    <a:pt x="896" y="1395"/>
                  </a:lnTo>
                  <a:close/>
                  <a:moveTo>
                    <a:pt x="846" y="1405"/>
                  </a:moveTo>
                  <a:lnTo>
                    <a:pt x="846" y="1405"/>
                  </a:lnTo>
                  <a:lnTo>
                    <a:pt x="838" y="1433"/>
                  </a:lnTo>
                  <a:lnTo>
                    <a:pt x="862" y="1427"/>
                  </a:lnTo>
                  <a:lnTo>
                    <a:pt x="862" y="1427"/>
                  </a:lnTo>
                  <a:lnTo>
                    <a:pt x="864" y="1419"/>
                  </a:lnTo>
                  <a:lnTo>
                    <a:pt x="864" y="1419"/>
                  </a:lnTo>
                  <a:lnTo>
                    <a:pt x="870" y="1401"/>
                  </a:lnTo>
                  <a:lnTo>
                    <a:pt x="870" y="1401"/>
                  </a:lnTo>
                  <a:lnTo>
                    <a:pt x="878" y="1373"/>
                  </a:lnTo>
                  <a:lnTo>
                    <a:pt x="878" y="1373"/>
                  </a:lnTo>
                  <a:lnTo>
                    <a:pt x="866" y="1377"/>
                  </a:lnTo>
                  <a:lnTo>
                    <a:pt x="866" y="1377"/>
                  </a:lnTo>
                  <a:lnTo>
                    <a:pt x="858" y="1379"/>
                  </a:lnTo>
                  <a:lnTo>
                    <a:pt x="858" y="1379"/>
                  </a:lnTo>
                  <a:lnTo>
                    <a:pt x="854" y="1379"/>
                  </a:lnTo>
                  <a:lnTo>
                    <a:pt x="854" y="1379"/>
                  </a:lnTo>
                  <a:lnTo>
                    <a:pt x="846" y="1405"/>
                  </a:lnTo>
                  <a:lnTo>
                    <a:pt x="846" y="1405"/>
                  </a:lnTo>
                  <a:close/>
                  <a:moveTo>
                    <a:pt x="798" y="1413"/>
                  </a:moveTo>
                  <a:lnTo>
                    <a:pt x="798" y="1413"/>
                  </a:lnTo>
                  <a:lnTo>
                    <a:pt x="790" y="1431"/>
                  </a:lnTo>
                  <a:lnTo>
                    <a:pt x="790" y="1431"/>
                  </a:lnTo>
                  <a:lnTo>
                    <a:pt x="786" y="1439"/>
                  </a:lnTo>
                  <a:lnTo>
                    <a:pt x="786" y="1439"/>
                  </a:lnTo>
                  <a:lnTo>
                    <a:pt x="790" y="1439"/>
                  </a:lnTo>
                  <a:lnTo>
                    <a:pt x="790" y="1439"/>
                  </a:lnTo>
                  <a:lnTo>
                    <a:pt x="798" y="1437"/>
                  </a:lnTo>
                  <a:lnTo>
                    <a:pt x="798" y="1437"/>
                  </a:lnTo>
                  <a:lnTo>
                    <a:pt x="810" y="1437"/>
                  </a:lnTo>
                  <a:lnTo>
                    <a:pt x="810" y="1437"/>
                  </a:lnTo>
                  <a:lnTo>
                    <a:pt x="820" y="1409"/>
                  </a:lnTo>
                  <a:lnTo>
                    <a:pt x="820" y="1409"/>
                  </a:lnTo>
                  <a:lnTo>
                    <a:pt x="830" y="1383"/>
                  </a:lnTo>
                  <a:lnTo>
                    <a:pt x="830" y="1383"/>
                  </a:lnTo>
                  <a:lnTo>
                    <a:pt x="826" y="1385"/>
                  </a:lnTo>
                  <a:lnTo>
                    <a:pt x="826" y="1385"/>
                  </a:lnTo>
                  <a:lnTo>
                    <a:pt x="818" y="1385"/>
                  </a:lnTo>
                  <a:lnTo>
                    <a:pt x="818" y="1385"/>
                  </a:lnTo>
                  <a:lnTo>
                    <a:pt x="806" y="1387"/>
                  </a:lnTo>
                  <a:lnTo>
                    <a:pt x="806" y="1387"/>
                  </a:lnTo>
                  <a:lnTo>
                    <a:pt x="798" y="1413"/>
                  </a:lnTo>
                  <a:lnTo>
                    <a:pt x="798" y="1413"/>
                  </a:lnTo>
                  <a:close/>
                  <a:moveTo>
                    <a:pt x="756" y="1399"/>
                  </a:moveTo>
                  <a:lnTo>
                    <a:pt x="756" y="1399"/>
                  </a:lnTo>
                  <a:lnTo>
                    <a:pt x="746" y="1417"/>
                  </a:lnTo>
                  <a:lnTo>
                    <a:pt x="746" y="1417"/>
                  </a:lnTo>
                  <a:lnTo>
                    <a:pt x="734" y="1441"/>
                  </a:lnTo>
                  <a:lnTo>
                    <a:pt x="734" y="1441"/>
                  </a:lnTo>
                  <a:lnTo>
                    <a:pt x="746" y="1441"/>
                  </a:lnTo>
                  <a:lnTo>
                    <a:pt x="746" y="1441"/>
                  </a:lnTo>
                  <a:lnTo>
                    <a:pt x="756" y="1441"/>
                  </a:lnTo>
                  <a:lnTo>
                    <a:pt x="756" y="1441"/>
                  </a:lnTo>
                  <a:lnTo>
                    <a:pt x="758" y="1441"/>
                  </a:lnTo>
                  <a:lnTo>
                    <a:pt x="758" y="1441"/>
                  </a:lnTo>
                  <a:lnTo>
                    <a:pt x="770" y="1415"/>
                  </a:lnTo>
                  <a:lnTo>
                    <a:pt x="770" y="1415"/>
                  </a:lnTo>
                  <a:lnTo>
                    <a:pt x="782" y="1389"/>
                  </a:lnTo>
                  <a:lnTo>
                    <a:pt x="758" y="1391"/>
                  </a:lnTo>
                  <a:lnTo>
                    <a:pt x="758" y="1391"/>
                  </a:lnTo>
                  <a:lnTo>
                    <a:pt x="756" y="1399"/>
                  </a:lnTo>
                  <a:lnTo>
                    <a:pt x="756" y="1399"/>
                  </a:lnTo>
                  <a:close/>
                  <a:moveTo>
                    <a:pt x="696" y="1417"/>
                  </a:moveTo>
                  <a:lnTo>
                    <a:pt x="696" y="1417"/>
                  </a:lnTo>
                  <a:lnTo>
                    <a:pt x="686" y="1433"/>
                  </a:lnTo>
                  <a:lnTo>
                    <a:pt x="686" y="1433"/>
                  </a:lnTo>
                  <a:lnTo>
                    <a:pt x="682" y="1441"/>
                  </a:lnTo>
                  <a:lnTo>
                    <a:pt x="682" y="1441"/>
                  </a:lnTo>
                  <a:lnTo>
                    <a:pt x="686" y="1441"/>
                  </a:lnTo>
                  <a:lnTo>
                    <a:pt x="686" y="1441"/>
                  </a:lnTo>
                  <a:lnTo>
                    <a:pt x="694" y="1441"/>
                  </a:lnTo>
                  <a:lnTo>
                    <a:pt x="694" y="1441"/>
                  </a:lnTo>
                  <a:lnTo>
                    <a:pt x="706" y="1441"/>
                  </a:lnTo>
                  <a:lnTo>
                    <a:pt x="706" y="1441"/>
                  </a:lnTo>
                  <a:lnTo>
                    <a:pt x="720" y="1417"/>
                  </a:lnTo>
                  <a:lnTo>
                    <a:pt x="720" y="1417"/>
                  </a:lnTo>
                  <a:lnTo>
                    <a:pt x="732" y="1393"/>
                  </a:lnTo>
                  <a:lnTo>
                    <a:pt x="732" y="1393"/>
                  </a:lnTo>
                  <a:lnTo>
                    <a:pt x="722" y="1393"/>
                  </a:lnTo>
                  <a:lnTo>
                    <a:pt x="722" y="1393"/>
                  </a:lnTo>
                  <a:lnTo>
                    <a:pt x="710" y="1393"/>
                  </a:lnTo>
                  <a:lnTo>
                    <a:pt x="710" y="1393"/>
                  </a:lnTo>
                  <a:lnTo>
                    <a:pt x="696" y="1417"/>
                  </a:lnTo>
                  <a:lnTo>
                    <a:pt x="696" y="1417"/>
                  </a:lnTo>
                  <a:close/>
                  <a:moveTo>
                    <a:pt x="656" y="1397"/>
                  </a:moveTo>
                  <a:lnTo>
                    <a:pt x="656" y="1397"/>
                  </a:lnTo>
                  <a:lnTo>
                    <a:pt x="646" y="1413"/>
                  </a:lnTo>
                  <a:lnTo>
                    <a:pt x="646" y="1413"/>
                  </a:lnTo>
                  <a:lnTo>
                    <a:pt x="630" y="1435"/>
                  </a:lnTo>
                  <a:lnTo>
                    <a:pt x="630" y="1435"/>
                  </a:lnTo>
                  <a:lnTo>
                    <a:pt x="642" y="1437"/>
                  </a:lnTo>
                  <a:lnTo>
                    <a:pt x="642" y="1437"/>
                  </a:lnTo>
                  <a:lnTo>
                    <a:pt x="650" y="1439"/>
                  </a:lnTo>
                  <a:lnTo>
                    <a:pt x="650" y="1439"/>
                  </a:lnTo>
                  <a:lnTo>
                    <a:pt x="654" y="1439"/>
                  </a:lnTo>
                  <a:lnTo>
                    <a:pt x="654" y="1439"/>
                  </a:lnTo>
                  <a:lnTo>
                    <a:pt x="670" y="1415"/>
                  </a:lnTo>
                  <a:lnTo>
                    <a:pt x="670" y="1415"/>
                  </a:lnTo>
                  <a:lnTo>
                    <a:pt x="684" y="1391"/>
                  </a:lnTo>
                  <a:lnTo>
                    <a:pt x="662" y="1389"/>
                  </a:lnTo>
                  <a:lnTo>
                    <a:pt x="662" y="1389"/>
                  </a:lnTo>
                  <a:lnTo>
                    <a:pt x="656" y="1397"/>
                  </a:lnTo>
                  <a:lnTo>
                    <a:pt x="656" y="1397"/>
                  </a:lnTo>
                  <a:close/>
                  <a:moveTo>
                    <a:pt x="596" y="1405"/>
                  </a:moveTo>
                  <a:lnTo>
                    <a:pt x="596" y="1405"/>
                  </a:lnTo>
                  <a:lnTo>
                    <a:pt x="578" y="1427"/>
                  </a:lnTo>
                  <a:lnTo>
                    <a:pt x="604" y="1433"/>
                  </a:lnTo>
                  <a:lnTo>
                    <a:pt x="604" y="1433"/>
                  </a:lnTo>
                  <a:lnTo>
                    <a:pt x="608" y="1425"/>
                  </a:lnTo>
                  <a:lnTo>
                    <a:pt x="608" y="1425"/>
                  </a:lnTo>
                  <a:lnTo>
                    <a:pt x="620" y="1409"/>
                  </a:lnTo>
                  <a:lnTo>
                    <a:pt x="620" y="1409"/>
                  </a:lnTo>
                  <a:lnTo>
                    <a:pt x="636" y="1387"/>
                  </a:lnTo>
                  <a:lnTo>
                    <a:pt x="636" y="1387"/>
                  </a:lnTo>
                  <a:lnTo>
                    <a:pt x="624" y="1385"/>
                  </a:lnTo>
                  <a:lnTo>
                    <a:pt x="624" y="1385"/>
                  </a:lnTo>
                  <a:lnTo>
                    <a:pt x="614" y="1383"/>
                  </a:lnTo>
                  <a:lnTo>
                    <a:pt x="614" y="1383"/>
                  </a:lnTo>
                  <a:lnTo>
                    <a:pt x="596" y="1405"/>
                  </a:lnTo>
                  <a:lnTo>
                    <a:pt x="596" y="1405"/>
                  </a:lnTo>
                  <a:close/>
                  <a:moveTo>
                    <a:pt x="548" y="1395"/>
                  </a:moveTo>
                  <a:lnTo>
                    <a:pt x="548" y="1395"/>
                  </a:lnTo>
                  <a:lnTo>
                    <a:pt x="528" y="1415"/>
                  </a:lnTo>
                  <a:lnTo>
                    <a:pt x="528" y="1415"/>
                  </a:lnTo>
                  <a:lnTo>
                    <a:pt x="540" y="1419"/>
                  </a:lnTo>
                  <a:lnTo>
                    <a:pt x="540" y="1419"/>
                  </a:lnTo>
                  <a:lnTo>
                    <a:pt x="552" y="1421"/>
                  </a:lnTo>
                  <a:lnTo>
                    <a:pt x="552" y="1421"/>
                  </a:lnTo>
                  <a:lnTo>
                    <a:pt x="570" y="1401"/>
                  </a:lnTo>
                  <a:lnTo>
                    <a:pt x="570" y="1401"/>
                  </a:lnTo>
                  <a:lnTo>
                    <a:pt x="582" y="1387"/>
                  </a:lnTo>
                  <a:lnTo>
                    <a:pt x="582" y="1387"/>
                  </a:lnTo>
                  <a:lnTo>
                    <a:pt x="588" y="1379"/>
                  </a:lnTo>
                  <a:lnTo>
                    <a:pt x="588" y="1379"/>
                  </a:lnTo>
                  <a:lnTo>
                    <a:pt x="584" y="1379"/>
                  </a:lnTo>
                  <a:lnTo>
                    <a:pt x="584" y="1379"/>
                  </a:lnTo>
                  <a:lnTo>
                    <a:pt x="576" y="1377"/>
                  </a:lnTo>
                  <a:lnTo>
                    <a:pt x="576" y="1377"/>
                  </a:lnTo>
                  <a:lnTo>
                    <a:pt x="566" y="1375"/>
                  </a:lnTo>
                  <a:lnTo>
                    <a:pt x="566" y="1375"/>
                  </a:lnTo>
                  <a:lnTo>
                    <a:pt x="548" y="1395"/>
                  </a:lnTo>
                  <a:lnTo>
                    <a:pt x="548" y="1395"/>
                  </a:lnTo>
                  <a:close/>
                  <a:moveTo>
                    <a:pt x="500" y="1381"/>
                  </a:moveTo>
                  <a:lnTo>
                    <a:pt x="500" y="1381"/>
                  </a:lnTo>
                  <a:lnTo>
                    <a:pt x="478" y="1399"/>
                  </a:lnTo>
                  <a:lnTo>
                    <a:pt x="502" y="1407"/>
                  </a:lnTo>
                  <a:lnTo>
                    <a:pt x="502" y="1407"/>
                  </a:lnTo>
                  <a:lnTo>
                    <a:pt x="508" y="1401"/>
                  </a:lnTo>
                  <a:lnTo>
                    <a:pt x="508" y="1401"/>
                  </a:lnTo>
                  <a:lnTo>
                    <a:pt x="522" y="1389"/>
                  </a:lnTo>
                  <a:lnTo>
                    <a:pt x="522" y="1389"/>
                  </a:lnTo>
                  <a:lnTo>
                    <a:pt x="540" y="1367"/>
                  </a:lnTo>
                  <a:lnTo>
                    <a:pt x="540" y="1367"/>
                  </a:lnTo>
                  <a:lnTo>
                    <a:pt x="530" y="1365"/>
                  </a:lnTo>
                  <a:lnTo>
                    <a:pt x="530" y="1365"/>
                  </a:lnTo>
                  <a:lnTo>
                    <a:pt x="522" y="1363"/>
                  </a:lnTo>
                  <a:lnTo>
                    <a:pt x="522" y="1363"/>
                  </a:lnTo>
                  <a:lnTo>
                    <a:pt x="518" y="1361"/>
                  </a:lnTo>
                  <a:lnTo>
                    <a:pt x="518" y="1361"/>
                  </a:lnTo>
                  <a:lnTo>
                    <a:pt x="500" y="1381"/>
                  </a:lnTo>
                  <a:lnTo>
                    <a:pt x="500" y="1381"/>
                  </a:lnTo>
                  <a:close/>
                  <a:moveTo>
                    <a:pt x="452" y="1363"/>
                  </a:moveTo>
                  <a:lnTo>
                    <a:pt x="452" y="1363"/>
                  </a:lnTo>
                  <a:lnTo>
                    <a:pt x="436" y="1375"/>
                  </a:lnTo>
                  <a:lnTo>
                    <a:pt x="436" y="1375"/>
                  </a:lnTo>
                  <a:lnTo>
                    <a:pt x="430" y="1381"/>
                  </a:lnTo>
                  <a:lnTo>
                    <a:pt x="430" y="1381"/>
                  </a:lnTo>
                  <a:lnTo>
                    <a:pt x="442" y="1385"/>
                  </a:lnTo>
                  <a:lnTo>
                    <a:pt x="442" y="1385"/>
                  </a:lnTo>
                  <a:lnTo>
                    <a:pt x="452" y="1391"/>
                  </a:lnTo>
                  <a:lnTo>
                    <a:pt x="452" y="1391"/>
                  </a:lnTo>
                  <a:lnTo>
                    <a:pt x="474" y="1371"/>
                  </a:lnTo>
                  <a:lnTo>
                    <a:pt x="474" y="1371"/>
                  </a:lnTo>
                  <a:lnTo>
                    <a:pt x="488" y="1359"/>
                  </a:lnTo>
                  <a:lnTo>
                    <a:pt x="488" y="1359"/>
                  </a:lnTo>
                  <a:lnTo>
                    <a:pt x="494" y="1353"/>
                  </a:lnTo>
                  <a:lnTo>
                    <a:pt x="494" y="1353"/>
                  </a:lnTo>
                  <a:lnTo>
                    <a:pt x="484" y="1349"/>
                  </a:lnTo>
                  <a:lnTo>
                    <a:pt x="484" y="1349"/>
                  </a:lnTo>
                  <a:lnTo>
                    <a:pt x="474" y="1345"/>
                  </a:lnTo>
                  <a:lnTo>
                    <a:pt x="474" y="1345"/>
                  </a:lnTo>
                  <a:lnTo>
                    <a:pt x="452" y="1363"/>
                  </a:lnTo>
                  <a:lnTo>
                    <a:pt x="452" y="1363"/>
                  </a:lnTo>
                  <a:close/>
                  <a:moveTo>
                    <a:pt x="406" y="1343"/>
                  </a:moveTo>
                  <a:lnTo>
                    <a:pt x="406" y="1343"/>
                  </a:lnTo>
                  <a:lnTo>
                    <a:pt x="384" y="1357"/>
                  </a:lnTo>
                  <a:lnTo>
                    <a:pt x="404" y="1369"/>
                  </a:lnTo>
                  <a:lnTo>
                    <a:pt x="404" y="1369"/>
                  </a:lnTo>
                  <a:lnTo>
                    <a:pt x="412" y="1365"/>
                  </a:lnTo>
                  <a:lnTo>
                    <a:pt x="412" y="1365"/>
                  </a:lnTo>
                  <a:lnTo>
                    <a:pt x="428" y="1353"/>
                  </a:lnTo>
                  <a:lnTo>
                    <a:pt x="428" y="1353"/>
                  </a:lnTo>
                  <a:lnTo>
                    <a:pt x="450" y="1335"/>
                  </a:lnTo>
                  <a:lnTo>
                    <a:pt x="450" y="1335"/>
                  </a:lnTo>
                  <a:lnTo>
                    <a:pt x="440" y="1331"/>
                  </a:lnTo>
                  <a:lnTo>
                    <a:pt x="440" y="1331"/>
                  </a:lnTo>
                  <a:lnTo>
                    <a:pt x="432" y="1327"/>
                  </a:lnTo>
                  <a:lnTo>
                    <a:pt x="432" y="1327"/>
                  </a:lnTo>
                  <a:lnTo>
                    <a:pt x="428" y="1325"/>
                  </a:lnTo>
                  <a:lnTo>
                    <a:pt x="428" y="1325"/>
                  </a:lnTo>
                  <a:lnTo>
                    <a:pt x="406" y="1343"/>
                  </a:lnTo>
                  <a:lnTo>
                    <a:pt x="406" y="1343"/>
                  </a:lnTo>
                  <a:close/>
                  <a:moveTo>
                    <a:pt x="362" y="1317"/>
                  </a:moveTo>
                  <a:lnTo>
                    <a:pt x="362" y="1317"/>
                  </a:lnTo>
                  <a:lnTo>
                    <a:pt x="346" y="1327"/>
                  </a:lnTo>
                  <a:lnTo>
                    <a:pt x="346" y="1327"/>
                  </a:lnTo>
                  <a:lnTo>
                    <a:pt x="338" y="1331"/>
                  </a:lnTo>
                  <a:lnTo>
                    <a:pt x="338" y="1331"/>
                  </a:lnTo>
                  <a:lnTo>
                    <a:pt x="342" y="1333"/>
                  </a:lnTo>
                  <a:lnTo>
                    <a:pt x="342" y="1333"/>
                  </a:lnTo>
                  <a:lnTo>
                    <a:pt x="348" y="1339"/>
                  </a:lnTo>
                  <a:lnTo>
                    <a:pt x="348" y="1339"/>
                  </a:lnTo>
                  <a:lnTo>
                    <a:pt x="360" y="1345"/>
                  </a:lnTo>
                  <a:lnTo>
                    <a:pt x="360" y="1345"/>
                  </a:lnTo>
                  <a:lnTo>
                    <a:pt x="382" y="1329"/>
                  </a:lnTo>
                  <a:lnTo>
                    <a:pt x="382" y="1329"/>
                  </a:lnTo>
                  <a:lnTo>
                    <a:pt x="406" y="1315"/>
                  </a:lnTo>
                  <a:lnTo>
                    <a:pt x="406" y="1315"/>
                  </a:lnTo>
                  <a:lnTo>
                    <a:pt x="396" y="1309"/>
                  </a:lnTo>
                  <a:lnTo>
                    <a:pt x="396" y="1309"/>
                  </a:lnTo>
                  <a:lnTo>
                    <a:pt x="386" y="1303"/>
                  </a:lnTo>
                  <a:lnTo>
                    <a:pt x="386" y="1303"/>
                  </a:lnTo>
                  <a:lnTo>
                    <a:pt x="362" y="1317"/>
                  </a:lnTo>
                  <a:lnTo>
                    <a:pt x="362" y="1317"/>
                  </a:lnTo>
                  <a:close/>
                  <a:moveTo>
                    <a:pt x="320" y="1291"/>
                  </a:moveTo>
                  <a:lnTo>
                    <a:pt x="320" y="1291"/>
                  </a:lnTo>
                  <a:lnTo>
                    <a:pt x="294" y="1303"/>
                  </a:lnTo>
                  <a:lnTo>
                    <a:pt x="314" y="1317"/>
                  </a:lnTo>
                  <a:lnTo>
                    <a:pt x="314" y="1317"/>
                  </a:lnTo>
                  <a:lnTo>
                    <a:pt x="322" y="1313"/>
                  </a:lnTo>
                  <a:lnTo>
                    <a:pt x="322" y="1313"/>
                  </a:lnTo>
                  <a:lnTo>
                    <a:pt x="340" y="1303"/>
                  </a:lnTo>
                  <a:lnTo>
                    <a:pt x="340" y="1303"/>
                  </a:lnTo>
                  <a:lnTo>
                    <a:pt x="364" y="1289"/>
                  </a:lnTo>
                  <a:lnTo>
                    <a:pt x="344" y="1277"/>
                  </a:lnTo>
                  <a:lnTo>
                    <a:pt x="344" y="1277"/>
                  </a:lnTo>
                  <a:lnTo>
                    <a:pt x="320" y="1291"/>
                  </a:lnTo>
                  <a:lnTo>
                    <a:pt x="320" y="1291"/>
                  </a:lnTo>
                  <a:close/>
                  <a:moveTo>
                    <a:pt x="280" y="1259"/>
                  </a:moveTo>
                  <a:lnTo>
                    <a:pt x="280" y="1259"/>
                  </a:lnTo>
                  <a:lnTo>
                    <a:pt x="262" y="1267"/>
                  </a:lnTo>
                  <a:lnTo>
                    <a:pt x="262" y="1267"/>
                  </a:lnTo>
                  <a:lnTo>
                    <a:pt x="254" y="1271"/>
                  </a:lnTo>
                  <a:lnTo>
                    <a:pt x="254" y="1271"/>
                  </a:lnTo>
                  <a:lnTo>
                    <a:pt x="256" y="1273"/>
                  </a:lnTo>
                  <a:lnTo>
                    <a:pt x="256" y="1273"/>
                  </a:lnTo>
                  <a:lnTo>
                    <a:pt x="264" y="1279"/>
                  </a:lnTo>
                  <a:lnTo>
                    <a:pt x="264" y="1279"/>
                  </a:lnTo>
                  <a:lnTo>
                    <a:pt x="272" y="1285"/>
                  </a:lnTo>
                  <a:lnTo>
                    <a:pt x="272" y="1285"/>
                  </a:lnTo>
                  <a:lnTo>
                    <a:pt x="298" y="1275"/>
                  </a:lnTo>
                  <a:lnTo>
                    <a:pt x="298" y="1275"/>
                  </a:lnTo>
                  <a:lnTo>
                    <a:pt x="324" y="1263"/>
                  </a:lnTo>
                  <a:lnTo>
                    <a:pt x="324" y="1263"/>
                  </a:lnTo>
                  <a:lnTo>
                    <a:pt x="314" y="1255"/>
                  </a:lnTo>
                  <a:lnTo>
                    <a:pt x="314" y="1255"/>
                  </a:lnTo>
                  <a:lnTo>
                    <a:pt x="306" y="1249"/>
                  </a:lnTo>
                  <a:lnTo>
                    <a:pt x="306" y="1249"/>
                  </a:lnTo>
                  <a:lnTo>
                    <a:pt x="280" y="1259"/>
                  </a:lnTo>
                  <a:lnTo>
                    <a:pt x="280" y="1259"/>
                  </a:lnTo>
                  <a:close/>
                  <a:moveTo>
                    <a:pt x="242" y="1227"/>
                  </a:moveTo>
                  <a:lnTo>
                    <a:pt x="242" y="1227"/>
                  </a:lnTo>
                  <a:lnTo>
                    <a:pt x="216" y="1235"/>
                  </a:lnTo>
                  <a:lnTo>
                    <a:pt x="234" y="1253"/>
                  </a:lnTo>
                  <a:lnTo>
                    <a:pt x="234" y="1253"/>
                  </a:lnTo>
                  <a:lnTo>
                    <a:pt x="242" y="1249"/>
                  </a:lnTo>
                  <a:lnTo>
                    <a:pt x="242" y="1249"/>
                  </a:lnTo>
                  <a:lnTo>
                    <a:pt x="260" y="1243"/>
                  </a:lnTo>
                  <a:lnTo>
                    <a:pt x="260" y="1243"/>
                  </a:lnTo>
                  <a:lnTo>
                    <a:pt x="286" y="1233"/>
                  </a:lnTo>
                  <a:lnTo>
                    <a:pt x="268" y="1217"/>
                  </a:lnTo>
                  <a:lnTo>
                    <a:pt x="268" y="1217"/>
                  </a:lnTo>
                  <a:lnTo>
                    <a:pt x="242" y="1227"/>
                  </a:lnTo>
                  <a:lnTo>
                    <a:pt x="242" y="1227"/>
                  </a:lnTo>
                  <a:close/>
                  <a:moveTo>
                    <a:pt x="206" y="1191"/>
                  </a:moveTo>
                  <a:lnTo>
                    <a:pt x="206" y="1191"/>
                  </a:lnTo>
                  <a:lnTo>
                    <a:pt x="188" y="1195"/>
                  </a:lnTo>
                  <a:lnTo>
                    <a:pt x="188" y="1195"/>
                  </a:lnTo>
                  <a:lnTo>
                    <a:pt x="180" y="1197"/>
                  </a:lnTo>
                  <a:lnTo>
                    <a:pt x="180" y="1197"/>
                  </a:lnTo>
                  <a:lnTo>
                    <a:pt x="188" y="1207"/>
                  </a:lnTo>
                  <a:lnTo>
                    <a:pt x="188" y="1207"/>
                  </a:lnTo>
                  <a:lnTo>
                    <a:pt x="196" y="1215"/>
                  </a:lnTo>
                  <a:lnTo>
                    <a:pt x="196" y="1215"/>
                  </a:lnTo>
                  <a:lnTo>
                    <a:pt x="224" y="1207"/>
                  </a:lnTo>
                  <a:lnTo>
                    <a:pt x="224" y="1207"/>
                  </a:lnTo>
                  <a:lnTo>
                    <a:pt x="250" y="1199"/>
                  </a:lnTo>
                  <a:lnTo>
                    <a:pt x="250" y="1199"/>
                  </a:lnTo>
                  <a:lnTo>
                    <a:pt x="242" y="1191"/>
                  </a:lnTo>
                  <a:lnTo>
                    <a:pt x="242" y="1191"/>
                  </a:lnTo>
                  <a:lnTo>
                    <a:pt x="234" y="1183"/>
                  </a:lnTo>
                  <a:lnTo>
                    <a:pt x="234" y="1183"/>
                  </a:lnTo>
                  <a:lnTo>
                    <a:pt x="206" y="1191"/>
                  </a:lnTo>
                  <a:lnTo>
                    <a:pt x="206" y="1191"/>
                  </a:lnTo>
                  <a:close/>
                  <a:moveTo>
                    <a:pt x="174" y="1153"/>
                  </a:moveTo>
                  <a:lnTo>
                    <a:pt x="174" y="1153"/>
                  </a:lnTo>
                  <a:lnTo>
                    <a:pt x="146" y="1157"/>
                  </a:lnTo>
                  <a:lnTo>
                    <a:pt x="162" y="1177"/>
                  </a:lnTo>
                  <a:lnTo>
                    <a:pt x="162" y="1177"/>
                  </a:lnTo>
                  <a:lnTo>
                    <a:pt x="170" y="1175"/>
                  </a:lnTo>
                  <a:lnTo>
                    <a:pt x="170" y="1175"/>
                  </a:lnTo>
                  <a:lnTo>
                    <a:pt x="190" y="1171"/>
                  </a:lnTo>
                  <a:lnTo>
                    <a:pt x="190" y="1171"/>
                  </a:lnTo>
                  <a:lnTo>
                    <a:pt x="216" y="1165"/>
                  </a:lnTo>
                  <a:lnTo>
                    <a:pt x="216" y="1165"/>
                  </a:lnTo>
                  <a:lnTo>
                    <a:pt x="208" y="1155"/>
                  </a:lnTo>
                  <a:lnTo>
                    <a:pt x="208" y="1155"/>
                  </a:lnTo>
                  <a:lnTo>
                    <a:pt x="204" y="1149"/>
                  </a:lnTo>
                  <a:lnTo>
                    <a:pt x="204" y="1149"/>
                  </a:lnTo>
                  <a:lnTo>
                    <a:pt x="202" y="1147"/>
                  </a:lnTo>
                  <a:lnTo>
                    <a:pt x="202" y="1147"/>
                  </a:lnTo>
                  <a:lnTo>
                    <a:pt x="174" y="1153"/>
                  </a:lnTo>
                  <a:lnTo>
                    <a:pt x="174" y="1153"/>
                  </a:lnTo>
                  <a:close/>
                  <a:moveTo>
                    <a:pt x="144" y="1111"/>
                  </a:moveTo>
                  <a:lnTo>
                    <a:pt x="144" y="1111"/>
                  </a:lnTo>
                  <a:lnTo>
                    <a:pt x="126" y="1113"/>
                  </a:lnTo>
                  <a:lnTo>
                    <a:pt x="126" y="1113"/>
                  </a:lnTo>
                  <a:lnTo>
                    <a:pt x="116" y="1115"/>
                  </a:lnTo>
                  <a:lnTo>
                    <a:pt x="116" y="1115"/>
                  </a:lnTo>
                  <a:lnTo>
                    <a:pt x="124" y="1125"/>
                  </a:lnTo>
                  <a:lnTo>
                    <a:pt x="124" y="1125"/>
                  </a:lnTo>
                  <a:lnTo>
                    <a:pt x="130" y="1135"/>
                  </a:lnTo>
                  <a:lnTo>
                    <a:pt x="130" y="1135"/>
                  </a:lnTo>
                  <a:lnTo>
                    <a:pt x="158" y="1131"/>
                  </a:lnTo>
                  <a:lnTo>
                    <a:pt x="158" y="1131"/>
                  </a:lnTo>
                  <a:lnTo>
                    <a:pt x="186" y="1127"/>
                  </a:lnTo>
                  <a:lnTo>
                    <a:pt x="186" y="1127"/>
                  </a:lnTo>
                  <a:lnTo>
                    <a:pt x="178" y="1117"/>
                  </a:lnTo>
                  <a:lnTo>
                    <a:pt x="178" y="1117"/>
                  </a:lnTo>
                  <a:lnTo>
                    <a:pt x="172" y="1109"/>
                  </a:lnTo>
                  <a:lnTo>
                    <a:pt x="172" y="1109"/>
                  </a:lnTo>
                  <a:lnTo>
                    <a:pt x="144" y="1111"/>
                  </a:lnTo>
                  <a:lnTo>
                    <a:pt x="144" y="1111"/>
                  </a:lnTo>
                  <a:close/>
                  <a:moveTo>
                    <a:pt x="118" y="1069"/>
                  </a:moveTo>
                  <a:lnTo>
                    <a:pt x="118" y="1069"/>
                  </a:lnTo>
                  <a:lnTo>
                    <a:pt x="90" y="1069"/>
                  </a:lnTo>
                  <a:lnTo>
                    <a:pt x="102" y="1091"/>
                  </a:lnTo>
                  <a:lnTo>
                    <a:pt x="102" y="1091"/>
                  </a:lnTo>
                  <a:lnTo>
                    <a:pt x="110" y="1091"/>
                  </a:lnTo>
                  <a:lnTo>
                    <a:pt x="110" y="1091"/>
                  </a:lnTo>
                  <a:lnTo>
                    <a:pt x="130" y="1089"/>
                  </a:lnTo>
                  <a:lnTo>
                    <a:pt x="130" y="1089"/>
                  </a:lnTo>
                  <a:lnTo>
                    <a:pt x="158" y="1087"/>
                  </a:lnTo>
                  <a:lnTo>
                    <a:pt x="158" y="1087"/>
                  </a:lnTo>
                  <a:lnTo>
                    <a:pt x="152" y="1077"/>
                  </a:lnTo>
                  <a:lnTo>
                    <a:pt x="152" y="1077"/>
                  </a:lnTo>
                  <a:lnTo>
                    <a:pt x="148" y="1071"/>
                  </a:lnTo>
                  <a:lnTo>
                    <a:pt x="148" y="1071"/>
                  </a:lnTo>
                  <a:lnTo>
                    <a:pt x="146" y="1067"/>
                  </a:lnTo>
                  <a:lnTo>
                    <a:pt x="146" y="1067"/>
                  </a:lnTo>
                  <a:lnTo>
                    <a:pt x="118" y="1069"/>
                  </a:lnTo>
                  <a:lnTo>
                    <a:pt x="118" y="1069"/>
                  </a:lnTo>
                  <a:close/>
                  <a:moveTo>
                    <a:pt x="94" y="1025"/>
                  </a:moveTo>
                  <a:lnTo>
                    <a:pt x="94" y="1025"/>
                  </a:lnTo>
                  <a:lnTo>
                    <a:pt x="74" y="1023"/>
                  </a:lnTo>
                  <a:lnTo>
                    <a:pt x="74" y="1023"/>
                  </a:lnTo>
                  <a:lnTo>
                    <a:pt x="66" y="1023"/>
                  </a:lnTo>
                  <a:lnTo>
                    <a:pt x="66" y="1023"/>
                  </a:lnTo>
                  <a:lnTo>
                    <a:pt x="72" y="1035"/>
                  </a:lnTo>
                  <a:lnTo>
                    <a:pt x="72" y="1035"/>
                  </a:lnTo>
                  <a:lnTo>
                    <a:pt x="76" y="1045"/>
                  </a:lnTo>
                  <a:lnTo>
                    <a:pt x="76" y="1045"/>
                  </a:lnTo>
                  <a:lnTo>
                    <a:pt x="104" y="1045"/>
                  </a:lnTo>
                  <a:lnTo>
                    <a:pt x="104" y="1045"/>
                  </a:lnTo>
                  <a:lnTo>
                    <a:pt x="132" y="1045"/>
                  </a:lnTo>
                  <a:lnTo>
                    <a:pt x="132" y="1045"/>
                  </a:lnTo>
                  <a:lnTo>
                    <a:pt x="126" y="1035"/>
                  </a:lnTo>
                  <a:lnTo>
                    <a:pt x="126" y="1035"/>
                  </a:lnTo>
                  <a:lnTo>
                    <a:pt x="122" y="1025"/>
                  </a:lnTo>
                  <a:lnTo>
                    <a:pt x="122" y="1025"/>
                  </a:lnTo>
                  <a:lnTo>
                    <a:pt x="94" y="1025"/>
                  </a:lnTo>
                  <a:lnTo>
                    <a:pt x="94" y="1025"/>
                  </a:lnTo>
                  <a:close/>
                  <a:moveTo>
                    <a:pt x="74" y="979"/>
                  </a:moveTo>
                  <a:lnTo>
                    <a:pt x="74" y="979"/>
                  </a:lnTo>
                  <a:lnTo>
                    <a:pt x="46" y="975"/>
                  </a:lnTo>
                  <a:lnTo>
                    <a:pt x="54" y="999"/>
                  </a:lnTo>
                  <a:lnTo>
                    <a:pt x="54" y="999"/>
                  </a:lnTo>
                  <a:lnTo>
                    <a:pt x="64" y="999"/>
                  </a:lnTo>
                  <a:lnTo>
                    <a:pt x="64" y="999"/>
                  </a:lnTo>
                  <a:lnTo>
                    <a:pt x="82" y="1001"/>
                  </a:lnTo>
                  <a:lnTo>
                    <a:pt x="82" y="1001"/>
                  </a:lnTo>
                  <a:lnTo>
                    <a:pt x="110" y="1003"/>
                  </a:lnTo>
                  <a:lnTo>
                    <a:pt x="102" y="981"/>
                  </a:lnTo>
                  <a:lnTo>
                    <a:pt x="102" y="981"/>
                  </a:lnTo>
                  <a:lnTo>
                    <a:pt x="74" y="979"/>
                  </a:lnTo>
                  <a:lnTo>
                    <a:pt x="74" y="979"/>
                  </a:lnTo>
                  <a:close/>
                  <a:moveTo>
                    <a:pt x="56" y="931"/>
                  </a:moveTo>
                  <a:lnTo>
                    <a:pt x="56" y="931"/>
                  </a:lnTo>
                  <a:lnTo>
                    <a:pt x="38" y="927"/>
                  </a:lnTo>
                  <a:lnTo>
                    <a:pt x="38" y="927"/>
                  </a:lnTo>
                  <a:lnTo>
                    <a:pt x="30" y="925"/>
                  </a:lnTo>
                  <a:lnTo>
                    <a:pt x="30" y="925"/>
                  </a:lnTo>
                  <a:lnTo>
                    <a:pt x="30" y="929"/>
                  </a:lnTo>
                  <a:lnTo>
                    <a:pt x="30" y="929"/>
                  </a:lnTo>
                  <a:lnTo>
                    <a:pt x="32" y="937"/>
                  </a:lnTo>
                  <a:lnTo>
                    <a:pt x="32" y="937"/>
                  </a:lnTo>
                  <a:lnTo>
                    <a:pt x="36" y="949"/>
                  </a:lnTo>
                  <a:lnTo>
                    <a:pt x="36" y="949"/>
                  </a:lnTo>
                  <a:lnTo>
                    <a:pt x="64" y="953"/>
                  </a:lnTo>
                  <a:lnTo>
                    <a:pt x="64" y="953"/>
                  </a:lnTo>
                  <a:lnTo>
                    <a:pt x="92" y="957"/>
                  </a:lnTo>
                  <a:lnTo>
                    <a:pt x="92" y="957"/>
                  </a:lnTo>
                  <a:lnTo>
                    <a:pt x="90" y="953"/>
                  </a:lnTo>
                  <a:lnTo>
                    <a:pt x="90" y="953"/>
                  </a:lnTo>
                  <a:lnTo>
                    <a:pt x="88" y="947"/>
                  </a:lnTo>
                  <a:lnTo>
                    <a:pt x="88" y="947"/>
                  </a:lnTo>
                  <a:lnTo>
                    <a:pt x="84" y="935"/>
                  </a:lnTo>
                  <a:lnTo>
                    <a:pt x="84" y="935"/>
                  </a:lnTo>
                  <a:lnTo>
                    <a:pt x="56" y="931"/>
                  </a:lnTo>
                  <a:lnTo>
                    <a:pt x="56" y="931"/>
                  </a:lnTo>
                  <a:close/>
                  <a:moveTo>
                    <a:pt x="62" y="887"/>
                  </a:moveTo>
                  <a:lnTo>
                    <a:pt x="62" y="887"/>
                  </a:lnTo>
                  <a:lnTo>
                    <a:pt x="44" y="883"/>
                  </a:lnTo>
                  <a:lnTo>
                    <a:pt x="44" y="883"/>
                  </a:lnTo>
                  <a:lnTo>
                    <a:pt x="16" y="875"/>
                  </a:lnTo>
                  <a:lnTo>
                    <a:pt x="22" y="899"/>
                  </a:lnTo>
                  <a:lnTo>
                    <a:pt x="22" y="899"/>
                  </a:lnTo>
                  <a:lnTo>
                    <a:pt x="30" y="901"/>
                  </a:lnTo>
                  <a:lnTo>
                    <a:pt x="30" y="901"/>
                  </a:lnTo>
                  <a:lnTo>
                    <a:pt x="50" y="905"/>
                  </a:lnTo>
                  <a:lnTo>
                    <a:pt x="50" y="905"/>
                  </a:lnTo>
                  <a:lnTo>
                    <a:pt x="76" y="911"/>
                  </a:lnTo>
                  <a:lnTo>
                    <a:pt x="70" y="889"/>
                  </a:lnTo>
                  <a:lnTo>
                    <a:pt x="70" y="889"/>
                  </a:lnTo>
                  <a:lnTo>
                    <a:pt x="62" y="887"/>
                  </a:lnTo>
                  <a:lnTo>
                    <a:pt x="62" y="887"/>
                  </a:lnTo>
                  <a:close/>
                  <a:moveTo>
                    <a:pt x="34" y="834"/>
                  </a:moveTo>
                  <a:lnTo>
                    <a:pt x="34" y="834"/>
                  </a:lnTo>
                  <a:lnTo>
                    <a:pt x="6" y="826"/>
                  </a:lnTo>
                  <a:lnTo>
                    <a:pt x="6" y="826"/>
                  </a:lnTo>
                  <a:lnTo>
                    <a:pt x="8" y="838"/>
                  </a:lnTo>
                  <a:lnTo>
                    <a:pt x="8" y="838"/>
                  </a:lnTo>
                  <a:lnTo>
                    <a:pt x="10" y="850"/>
                  </a:lnTo>
                  <a:lnTo>
                    <a:pt x="10" y="850"/>
                  </a:lnTo>
                  <a:lnTo>
                    <a:pt x="38" y="857"/>
                  </a:lnTo>
                  <a:lnTo>
                    <a:pt x="38" y="857"/>
                  </a:lnTo>
                  <a:lnTo>
                    <a:pt x="56" y="861"/>
                  </a:lnTo>
                  <a:lnTo>
                    <a:pt x="56" y="861"/>
                  </a:lnTo>
                  <a:lnTo>
                    <a:pt x="64" y="865"/>
                  </a:lnTo>
                  <a:lnTo>
                    <a:pt x="64" y="865"/>
                  </a:lnTo>
                  <a:lnTo>
                    <a:pt x="64" y="861"/>
                  </a:lnTo>
                  <a:lnTo>
                    <a:pt x="64" y="861"/>
                  </a:lnTo>
                  <a:lnTo>
                    <a:pt x="62" y="854"/>
                  </a:lnTo>
                  <a:lnTo>
                    <a:pt x="62" y="854"/>
                  </a:lnTo>
                  <a:lnTo>
                    <a:pt x="60" y="842"/>
                  </a:lnTo>
                  <a:lnTo>
                    <a:pt x="60" y="842"/>
                  </a:lnTo>
                  <a:lnTo>
                    <a:pt x="34" y="834"/>
                  </a:lnTo>
                  <a:lnTo>
                    <a:pt x="34" y="834"/>
                  </a:lnTo>
                  <a:close/>
                  <a:moveTo>
                    <a:pt x="44" y="792"/>
                  </a:moveTo>
                  <a:lnTo>
                    <a:pt x="44" y="792"/>
                  </a:lnTo>
                  <a:lnTo>
                    <a:pt x="26" y="784"/>
                  </a:lnTo>
                  <a:lnTo>
                    <a:pt x="26" y="784"/>
                  </a:lnTo>
                  <a:lnTo>
                    <a:pt x="2" y="774"/>
                  </a:lnTo>
                  <a:lnTo>
                    <a:pt x="2" y="774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94"/>
                  </a:lnTo>
                  <a:lnTo>
                    <a:pt x="2" y="794"/>
                  </a:lnTo>
                  <a:lnTo>
                    <a:pt x="4" y="798"/>
                  </a:lnTo>
                  <a:lnTo>
                    <a:pt x="4" y="798"/>
                  </a:lnTo>
                  <a:lnTo>
                    <a:pt x="30" y="808"/>
                  </a:lnTo>
                  <a:lnTo>
                    <a:pt x="30" y="808"/>
                  </a:lnTo>
                  <a:lnTo>
                    <a:pt x="56" y="818"/>
                  </a:lnTo>
                  <a:lnTo>
                    <a:pt x="52" y="794"/>
                  </a:lnTo>
                  <a:lnTo>
                    <a:pt x="52" y="794"/>
                  </a:lnTo>
                  <a:lnTo>
                    <a:pt x="44" y="792"/>
                  </a:lnTo>
                  <a:lnTo>
                    <a:pt x="44" y="792"/>
                  </a:lnTo>
                  <a:close/>
                  <a:moveTo>
                    <a:pt x="24" y="734"/>
                  </a:moveTo>
                  <a:lnTo>
                    <a:pt x="24" y="734"/>
                  </a:lnTo>
                  <a:lnTo>
                    <a:pt x="0" y="722"/>
                  </a:lnTo>
                  <a:lnTo>
                    <a:pt x="0" y="746"/>
                  </a:lnTo>
                  <a:lnTo>
                    <a:pt x="0" y="746"/>
                  </a:lnTo>
                  <a:lnTo>
                    <a:pt x="24" y="758"/>
                  </a:lnTo>
                  <a:lnTo>
                    <a:pt x="24" y="758"/>
                  </a:lnTo>
                  <a:lnTo>
                    <a:pt x="50" y="770"/>
                  </a:lnTo>
                  <a:lnTo>
                    <a:pt x="50" y="770"/>
                  </a:lnTo>
                  <a:lnTo>
                    <a:pt x="50" y="758"/>
                  </a:lnTo>
                  <a:lnTo>
                    <a:pt x="50" y="758"/>
                  </a:lnTo>
                  <a:lnTo>
                    <a:pt x="50" y="750"/>
                  </a:lnTo>
                  <a:lnTo>
                    <a:pt x="50" y="750"/>
                  </a:lnTo>
                  <a:lnTo>
                    <a:pt x="50" y="746"/>
                  </a:lnTo>
                  <a:lnTo>
                    <a:pt x="50" y="746"/>
                  </a:lnTo>
                  <a:lnTo>
                    <a:pt x="24" y="734"/>
                  </a:lnTo>
                  <a:lnTo>
                    <a:pt x="24" y="734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32"/>
            <p:cNvSpPr/>
            <p:nvPr/>
          </p:nvSpPr>
          <p:spPr>
            <a:xfrm>
              <a:off x="7064678" y="1189771"/>
              <a:ext cx="1840100" cy="1834152"/>
            </a:xfrm>
            <a:custGeom>
              <a:rect b="b" l="l" r="r" t="t"/>
              <a:pathLst>
                <a:path extrusionOk="0" h="1541" w="1548">
                  <a:moveTo>
                    <a:pt x="28" y="678"/>
                  </a:moveTo>
                  <a:lnTo>
                    <a:pt x="28" y="678"/>
                  </a:lnTo>
                  <a:lnTo>
                    <a:pt x="26" y="682"/>
                  </a:lnTo>
                  <a:lnTo>
                    <a:pt x="26" y="682"/>
                  </a:lnTo>
                  <a:lnTo>
                    <a:pt x="26" y="692"/>
                  </a:lnTo>
                  <a:lnTo>
                    <a:pt x="26" y="692"/>
                  </a:lnTo>
                  <a:lnTo>
                    <a:pt x="24" y="722"/>
                  </a:lnTo>
                  <a:lnTo>
                    <a:pt x="24" y="722"/>
                  </a:lnTo>
                  <a:lnTo>
                    <a:pt x="22" y="740"/>
                  </a:lnTo>
                  <a:lnTo>
                    <a:pt x="22" y="740"/>
                  </a:lnTo>
                  <a:lnTo>
                    <a:pt x="22" y="754"/>
                  </a:lnTo>
                  <a:lnTo>
                    <a:pt x="22" y="754"/>
                  </a:lnTo>
                  <a:lnTo>
                    <a:pt x="22" y="768"/>
                  </a:lnTo>
                  <a:lnTo>
                    <a:pt x="0" y="768"/>
                  </a:lnTo>
                  <a:lnTo>
                    <a:pt x="0" y="768"/>
                  </a:lnTo>
                  <a:lnTo>
                    <a:pt x="0" y="752"/>
                  </a:lnTo>
                  <a:lnTo>
                    <a:pt x="0" y="752"/>
                  </a:lnTo>
                  <a:lnTo>
                    <a:pt x="2" y="738"/>
                  </a:lnTo>
                  <a:lnTo>
                    <a:pt x="2" y="738"/>
                  </a:lnTo>
                  <a:lnTo>
                    <a:pt x="2" y="722"/>
                  </a:lnTo>
                  <a:lnTo>
                    <a:pt x="2" y="722"/>
                  </a:lnTo>
                  <a:lnTo>
                    <a:pt x="4" y="690"/>
                  </a:lnTo>
                  <a:lnTo>
                    <a:pt x="4" y="690"/>
                  </a:lnTo>
                  <a:lnTo>
                    <a:pt x="6" y="680"/>
                  </a:lnTo>
                  <a:lnTo>
                    <a:pt x="6" y="680"/>
                  </a:lnTo>
                  <a:lnTo>
                    <a:pt x="6" y="676"/>
                  </a:lnTo>
                  <a:lnTo>
                    <a:pt x="28" y="678"/>
                  </a:lnTo>
                  <a:close/>
                  <a:moveTo>
                    <a:pt x="45" y="510"/>
                  </a:moveTo>
                  <a:lnTo>
                    <a:pt x="45" y="510"/>
                  </a:lnTo>
                  <a:lnTo>
                    <a:pt x="42" y="524"/>
                  </a:lnTo>
                  <a:lnTo>
                    <a:pt x="42" y="524"/>
                  </a:lnTo>
                  <a:lnTo>
                    <a:pt x="36" y="538"/>
                  </a:lnTo>
                  <a:lnTo>
                    <a:pt x="36" y="538"/>
                  </a:lnTo>
                  <a:lnTo>
                    <a:pt x="32" y="554"/>
                  </a:lnTo>
                  <a:lnTo>
                    <a:pt x="32" y="554"/>
                  </a:lnTo>
                  <a:lnTo>
                    <a:pt x="28" y="570"/>
                  </a:lnTo>
                  <a:lnTo>
                    <a:pt x="28" y="570"/>
                  </a:lnTo>
                  <a:lnTo>
                    <a:pt x="24" y="584"/>
                  </a:lnTo>
                  <a:lnTo>
                    <a:pt x="24" y="584"/>
                  </a:lnTo>
                  <a:lnTo>
                    <a:pt x="20" y="598"/>
                  </a:lnTo>
                  <a:lnTo>
                    <a:pt x="40" y="602"/>
                  </a:lnTo>
                  <a:lnTo>
                    <a:pt x="40" y="602"/>
                  </a:lnTo>
                  <a:lnTo>
                    <a:pt x="44" y="588"/>
                  </a:lnTo>
                  <a:lnTo>
                    <a:pt x="44" y="588"/>
                  </a:lnTo>
                  <a:lnTo>
                    <a:pt x="45" y="574"/>
                  </a:lnTo>
                  <a:lnTo>
                    <a:pt x="45" y="574"/>
                  </a:lnTo>
                  <a:lnTo>
                    <a:pt x="51" y="560"/>
                  </a:lnTo>
                  <a:lnTo>
                    <a:pt x="51" y="560"/>
                  </a:lnTo>
                  <a:lnTo>
                    <a:pt x="55" y="544"/>
                  </a:lnTo>
                  <a:lnTo>
                    <a:pt x="55" y="544"/>
                  </a:lnTo>
                  <a:lnTo>
                    <a:pt x="59" y="530"/>
                  </a:lnTo>
                  <a:lnTo>
                    <a:pt x="59" y="530"/>
                  </a:lnTo>
                  <a:lnTo>
                    <a:pt x="63" y="518"/>
                  </a:lnTo>
                  <a:lnTo>
                    <a:pt x="45" y="510"/>
                  </a:lnTo>
                  <a:close/>
                  <a:moveTo>
                    <a:pt x="119" y="358"/>
                  </a:moveTo>
                  <a:lnTo>
                    <a:pt x="119" y="358"/>
                  </a:lnTo>
                  <a:lnTo>
                    <a:pt x="117" y="360"/>
                  </a:lnTo>
                  <a:lnTo>
                    <a:pt x="117" y="360"/>
                  </a:lnTo>
                  <a:lnTo>
                    <a:pt x="113" y="370"/>
                  </a:lnTo>
                  <a:lnTo>
                    <a:pt x="113" y="370"/>
                  </a:lnTo>
                  <a:lnTo>
                    <a:pt x="97" y="396"/>
                  </a:lnTo>
                  <a:lnTo>
                    <a:pt x="97" y="396"/>
                  </a:lnTo>
                  <a:lnTo>
                    <a:pt x="83" y="424"/>
                  </a:lnTo>
                  <a:lnTo>
                    <a:pt x="83" y="424"/>
                  </a:lnTo>
                  <a:lnTo>
                    <a:pt x="77" y="434"/>
                  </a:lnTo>
                  <a:lnTo>
                    <a:pt x="77" y="434"/>
                  </a:lnTo>
                  <a:lnTo>
                    <a:pt x="77" y="438"/>
                  </a:lnTo>
                  <a:lnTo>
                    <a:pt x="93" y="446"/>
                  </a:lnTo>
                  <a:lnTo>
                    <a:pt x="93" y="446"/>
                  </a:lnTo>
                  <a:lnTo>
                    <a:pt x="95" y="442"/>
                  </a:lnTo>
                  <a:lnTo>
                    <a:pt x="95" y="442"/>
                  </a:lnTo>
                  <a:lnTo>
                    <a:pt x="99" y="432"/>
                  </a:lnTo>
                  <a:lnTo>
                    <a:pt x="99" y="432"/>
                  </a:lnTo>
                  <a:lnTo>
                    <a:pt x="113" y="406"/>
                  </a:lnTo>
                  <a:lnTo>
                    <a:pt x="113" y="406"/>
                  </a:lnTo>
                  <a:lnTo>
                    <a:pt x="127" y="380"/>
                  </a:lnTo>
                  <a:lnTo>
                    <a:pt x="127" y="380"/>
                  </a:lnTo>
                  <a:lnTo>
                    <a:pt x="133" y="370"/>
                  </a:lnTo>
                  <a:lnTo>
                    <a:pt x="133" y="370"/>
                  </a:lnTo>
                  <a:lnTo>
                    <a:pt x="135" y="368"/>
                  </a:lnTo>
                  <a:lnTo>
                    <a:pt x="119" y="358"/>
                  </a:lnTo>
                  <a:close/>
                  <a:moveTo>
                    <a:pt x="225" y="226"/>
                  </a:moveTo>
                  <a:lnTo>
                    <a:pt x="225" y="226"/>
                  </a:lnTo>
                  <a:lnTo>
                    <a:pt x="217" y="236"/>
                  </a:lnTo>
                  <a:lnTo>
                    <a:pt x="217" y="236"/>
                  </a:lnTo>
                  <a:lnTo>
                    <a:pt x="207" y="246"/>
                  </a:lnTo>
                  <a:lnTo>
                    <a:pt x="207" y="246"/>
                  </a:lnTo>
                  <a:lnTo>
                    <a:pt x="195" y="258"/>
                  </a:lnTo>
                  <a:lnTo>
                    <a:pt x="195" y="258"/>
                  </a:lnTo>
                  <a:lnTo>
                    <a:pt x="175" y="282"/>
                  </a:lnTo>
                  <a:lnTo>
                    <a:pt x="175" y="282"/>
                  </a:lnTo>
                  <a:lnTo>
                    <a:pt x="167" y="294"/>
                  </a:lnTo>
                  <a:lnTo>
                    <a:pt x="179" y="304"/>
                  </a:lnTo>
                  <a:lnTo>
                    <a:pt x="179" y="304"/>
                  </a:lnTo>
                  <a:lnTo>
                    <a:pt x="189" y="292"/>
                  </a:lnTo>
                  <a:lnTo>
                    <a:pt x="189" y="292"/>
                  </a:lnTo>
                  <a:lnTo>
                    <a:pt x="207" y="270"/>
                  </a:lnTo>
                  <a:lnTo>
                    <a:pt x="207" y="270"/>
                  </a:lnTo>
                  <a:lnTo>
                    <a:pt x="219" y="258"/>
                  </a:lnTo>
                  <a:lnTo>
                    <a:pt x="219" y="258"/>
                  </a:lnTo>
                  <a:lnTo>
                    <a:pt x="229" y="246"/>
                  </a:lnTo>
                  <a:lnTo>
                    <a:pt x="229" y="246"/>
                  </a:lnTo>
                  <a:lnTo>
                    <a:pt x="237" y="236"/>
                  </a:lnTo>
                  <a:lnTo>
                    <a:pt x="225" y="226"/>
                  </a:lnTo>
                  <a:close/>
                  <a:moveTo>
                    <a:pt x="359" y="120"/>
                  </a:moveTo>
                  <a:lnTo>
                    <a:pt x="359" y="120"/>
                  </a:lnTo>
                  <a:lnTo>
                    <a:pt x="347" y="126"/>
                  </a:lnTo>
                  <a:lnTo>
                    <a:pt x="347" y="126"/>
                  </a:lnTo>
                  <a:lnTo>
                    <a:pt x="321" y="144"/>
                  </a:lnTo>
                  <a:lnTo>
                    <a:pt x="321" y="144"/>
                  </a:lnTo>
                  <a:lnTo>
                    <a:pt x="307" y="154"/>
                  </a:lnTo>
                  <a:lnTo>
                    <a:pt x="307" y="154"/>
                  </a:lnTo>
                  <a:lnTo>
                    <a:pt x="297" y="164"/>
                  </a:lnTo>
                  <a:lnTo>
                    <a:pt x="297" y="164"/>
                  </a:lnTo>
                  <a:lnTo>
                    <a:pt x="289" y="170"/>
                  </a:lnTo>
                  <a:lnTo>
                    <a:pt x="289" y="170"/>
                  </a:lnTo>
                  <a:lnTo>
                    <a:pt x="285" y="172"/>
                  </a:lnTo>
                  <a:lnTo>
                    <a:pt x="295" y="184"/>
                  </a:lnTo>
                  <a:lnTo>
                    <a:pt x="295" y="184"/>
                  </a:lnTo>
                  <a:lnTo>
                    <a:pt x="297" y="182"/>
                  </a:lnTo>
                  <a:lnTo>
                    <a:pt x="297" y="182"/>
                  </a:lnTo>
                  <a:lnTo>
                    <a:pt x="305" y="176"/>
                  </a:lnTo>
                  <a:lnTo>
                    <a:pt x="305" y="176"/>
                  </a:lnTo>
                  <a:lnTo>
                    <a:pt x="317" y="166"/>
                  </a:lnTo>
                  <a:lnTo>
                    <a:pt x="317" y="166"/>
                  </a:lnTo>
                  <a:lnTo>
                    <a:pt x="329" y="156"/>
                  </a:lnTo>
                  <a:lnTo>
                    <a:pt x="329" y="156"/>
                  </a:lnTo>
                  <a:lnTo>
                    <a:pt x="355" y="140"/>
                  </a:lnTo>
                  <a:lnTo>
                    <a:pt x="355" y="140"/>
                  </a:lnTo>
                  <a:lnTo>
                    <a:pt x="367" y="132"/>
                  </a:lnTo>
                  <a:lnTo>
                    <a:pt x="359" y="120"/>
                  </a:lnTo>
                  <a:close/>
                  <a:moveTo>
                    <a:pt x="509" y="44"/>
                  </a:moveTo>
                  <a:lnTo>
                    <a:pt x="509" y="44"/>
                  </a:lnTo>
                  <a:lnTo>
                    <a:pt x="497" y="50"/>
                  </a:lnTo>
                  <a:lnTo>
                    <a:pt x="497" y="50"/>
                  </a:lnTo>
                  <a:lnTo>
                    <a:pt x="469" y="62"/>
                  </a:lnTo>
                  <a:lnTo>
                    <a:pt x="469" y="62"/>
                  </a:lnTo>
                  <a:lnTo>
                    <a:pt x="439" y="74"/>
                  </a:lnTo>
                  <a:lnTo>
                    <a:pt x="439" y="74"/>
                  </a:lnTo>
                  <a:lnTo>
                    <a:pt x="427" y="80"/>
                  </a:lnTo>
                  <a:lnTo>
                    <a:pt x="433" y="92"/>
                  </a:lnTo>
                  <a:lnTo>
                    <a:pt x="433" y="92"/>
                  </a:lnTo>
                  <a:lnTo>
                    <a:pt x="445" y="86"/>
                  </a:lnTo>
                  <a:lnTo>
                    <a:pt x="445" y="86"/>
                  </a:lnTo>
                  <a:lnTo>
                    <a:pt x="473" y="74"/>
                  </a:lnTo>
                  <a:lnTo>
                    <a:pt x="473" y="74"/>
                  </a:lnTo>
                  <a:lnTo>
                    <a:pt x="501" y="62"/>
                  </a:lnTo>
                  <a:lnTo>
                    <a:pt x="501" y="62"/>
                  </a:lnTo>
                  <a:lnTo>
                    <a:pt x="515" y="58"/>
                  </a:lnTo>
                  <a:lnTo>
                    <a:pt x="509" y="44"/>
                  </a:lnTo>
                  <a:close/>
                  <a:moveTo>
                    <a:pt x="675" y="6"/>
                  </a:moveTo>
                  <a:lnTo>
                    <a:pt x="675" y="6"/>
                  </a:lnTo>
                  <a:lnTo>
                    <a:pt x="661" y="8"/>
                  </a:lnTo>
                  <a:lnTo>
                    <a:pt x="661" y="8"/>
                  </a:lnTo>
                  <a:lnTo>
                    <a:pt x="629" y="12"/>
                  </a:lnTo>
                  <a:lnTo>
                    <a:pt x="629" y="12"/>
                  </a:lnTo>
                  <a:lnTo>
                    <a:pt x="613" y="16"/>
                  </a:lnTo>
                  <a:lnTo>
                    <a:pt x="613" y="16"/>
                  </a:lnTo>
                  <a:lnTo>
                    <a:pt x="599" y="20"/>
                  </a:lnTo>
                  <a:lnTo>
                    <a:pt x="599" y="20"/>
                  </a:lnTo>
                  <a:lnTo>
                    <a:pt x="585" y="22"/>
                  </a:lnTo>
                  <a:lnTo>
                    <a:pt x="589" y="34"/>
                  </a:lnTo>
                  <a:lnTo>
                    <a:pt x="589" y="34"/>
                  </a:lnTo>
                  <a:lnTo>
                    <a:pt x="603" y="30"/>
                  </a:lnTo>
                  <a:lnTo>
                    <a:pt x="603" y="30"/>
                  </a:lnTo>
                  <a:lnTo>
                    <a:pt x="617" y="28"/>
                  </a:lnTo>
                  <a:lnTo>
                    <a:pt x="617" y="28"/>
                  </a:lnTo>
                  <a:lnTo>
                    <a:pt x="631" y="24"/>
                  </a:lnTo>
                  <a:lnTo>
                    <a:pt x="631" y="24"/>
                  </a:lnTo>
                  <a:lnTo>
                    <a:pt x="661" y="18"/>
                  </a:lnTo>
                  <a:lnTo>
                    <a:pt x="661" y="18"/>
                  </a:lnTo>
                  <a:lnTo>
                    <a:pt x="675" y="18"/>
                  </a:lnTo>
                  <a:lnTo>
                    <a:pt x="675" y="6"/>
                  </a:lnTo>
                  <a:close/>
                  <a:moveTo>
                    <a:pt x="843" y="2"/>
                  </a:moveTo>
                  <a:lnTo>
                    <a:pt x="843" y="2"/>
                  </a:lnTo>
                  <a:lnTo>
                    <a:pt x="829" y="2"/>
                  </a:lnTo>
                  <a:lnTo>
                    <a:pt x="829" y="2"/>
                  </a:lnTo>
                  <a:lnTo>
                    <a:pt x="815" y="0"/>
                  </a:lnTo>
                  <a:lnTo>
                    <a:pt x="815" y="0"/>
                  </a:lnTo>
                  <a:lnTo>
                    <a:pt x="797" y="0"/>
                  </a:lnTo>
                  <a:lnTo>
                    <a:pt x="797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67" y="0"/>
                  </a:lnTo>
                  <a:lnTo>
                    <a:pt x="767" y="0"/>
                  </a:lnTo>
                  <a:lnTo>
                    <a:pt x="753" y="0"/>
                  </a:lnTo>
                  <a:lnTo>
                    <a:pt x="753" y="10"/>
                  </a:lnTo>
                  <a:lnTo>
                    <a:pt x="753" y="10"/>
                  </a:lnTo>
                  <a:lnTo>
                    <a:pt x="767" y="10"/>
                  </a:lnTo>
                  <a:lnTo>
                    <a:pt x="767" y="10"/>
                  </a:lnTo>
                  <a:lnTo>
                    <a:pt x="781" y="10"/>
                  </a:lnTo>
                  <a:lnTo>
                    <a:pt x="781" y="10"/>
                  </a:lnTo>
                  <a:lnTo>
                    <a:pt x="797" y="10"/>
                  </a:lnTo>
                  <a:lnTo>
                    <a:pt x="797" y="10"/>
                  </a:lnTo>
                  <a:lnTo>
                    <a:pt x="813" y="10"/>
                  </a:lnTo>
                  <a:lnTo>
                    <a:pt x="813" y="10"/>
                  </a:lnTo>
                  <a:lnTo>
                    <a:pt x="827" y="12"/>
                  </a:lnTo>
                  <a:lnTo>
                    <a:pt x="827" y="12"/>
                  </a:lnTo>
                  <a:lnTo>
                    <a:pt x="841" y="12"/>
                  </a:lnTo>
                  <a:lnTo>
                    <a:pt x="843" y="2"/>
                  </a:lnTo>
                  <a:close/>
                  <a:moveTo>
                    <a:pt x="1007" y="36"/>
                  </a:moveTo>
                  <a:lnTo>
                    <a:pt x="1007" y="36"/>
                  </a:lnTo>
                  <a:lnTo>
                    <a:pt x="1003" y="36"/>
                  </a:lnTo>
                  <a:lnTo>
                    <a:pt x="1003" y="36"/>
                  </a:lnTo>
                  <a:lnTo>
                    <a:pt x="993" y="32"/>
                  </a:lnTo>
                  <a:lnTo>
                    <a:pt x="993" y="32"/>
                  </a:lnTo>
                  <a:lnTo>
                    <a:pt x="979" y="28"/>
                  </a:lnTo>
                  <a:lnTo>
                    <a:pt x="979" y="28"/>
                  </a:lnTo>
                  <a:lnTo>
                    <a:pt x="963" y="24"/>
                  </a:lnTo>
                  <a:lnTo>
                    <a:pt x="963" y="24"/>
                  </a:lnTo>
                  <a:lnTo>
                    <a:pt x="933" y="18"/>
                  </a:lnTo>
                  <a:lnTo>
                    <a:pt x="933" y="18"/>
                  </a:lnTo>
                  <a:lnTo>
                    <a:pt x="923" y="16"/>
                  </a:lnTo>
                  <a:lnTo>
                    <a:pt x="923" y="16"/>
                  </a:lnTo>
                  <a:lnTo>
                    <a:pt x="921" y="14"/>
                  </a:lnTo>
                  <a:lnTo>
                    <a:pt x="919" y="24"/>
                  </a:lnTo>
                  <a:lnTo>
                    <a:pt x="919" y="24"/>
                  </a:lnTo>
                  <a:lnTo>
                    <a:pt x="923" y="24"/>
                  </a:lnTo>
                  <a:lnTo>
                    <a:pt x="923" y="24"/>
                  </a:lnTo>
                  <a:lnTo>
                    <a:pt x="933" y="26"/>
                  </a:lnTo>
                  <a:lnTo>
                    <a:pt x="933" y="26"/>
                  </a:lnTo>
                  <a:lnTo>
                    <a:pt x="961" y="32"/>
                  </a:lnTo>
                  <a:lnTo>
                    <a:pt x="961" y="32"/>
                  </a:lnTo>
                  <a:lnTo>
                    <a:pt x="977" y="36"/>
                  </a:lnTo>
                  <a:lnTo>
                    <a:pt x="977" y="36"/>
                  </a:lnTo>
                  <a:lnTo>
                    <a:pt x="991" y="40"/>
                  </a:lnTo>
                  <a:lnTo>
                    <a:pt x="991" y="40"/>
                  </a:lnTo>
                  <a:lnTo>
                    <a:pt x="1001" y="44"/>
                  </a:lnTo>
                  <a:lnTo>
                    <a:pt x="1001" y="44"/>
                  </a:lnTo>
                  <a:lnTo>
                    <a:pt x="1005" y="44"/>
                  </a:lnTo>
                  <a:lnTo>
                    <a:pt x="1007" y="36"/>
                  </a:lnTo>
                  <a:close/>
                  <a:moveTo>
                    <a:pt x="1158" y="106"/>
                  </a:moveTo>
                  <a:lnTo>
                    <a:pt x="1158" y="106"/>
                  </a:lnTo>
                  <a:lnTo>
                    <a:pt x="1146" y="98"/>
                  </a:lnTo>
                  <a:lnTo>
                    <a:pt x="1146" y="98"/>
                  </a:lnTo>
                  <a:lnTo>
                    <a:pt x="1140" y="96"/>
                  </a:lnTo>
                  <a:lnTo>
                    <a:pt x="1140" y="96"/>
                  </a:lnTo>
                  <a:lnTo>
                    <a:pt x="1134" y="92"/>
                  </a:lnTo>
                  <a:lnTo>
                    <a:pt x="1134" y="92"/>
                  </a:lnTo>
                  <a:lnTo>
                    <a:pt x="1120" y="84"/>
                  </a:lnTo>
                  <a:lnTo>
                    <a:pt x="1120" y="84"/>
                  </a:lnTo>
                  <a:lnTo>
                    <a:pt x="1104" y="76"/>
                  </a:lnTo>
                  <a:lnTo>
                    <a:pt x="1104" y="76"/>
                  </a:lnTo>
                  <a:lnTo>
                    <a:pt x="1093" y="72"/>
                  </a:lnTo>
                  <a:lnTo>
                    <a:pt x="1093" y="72"/>
                  </a:lnTo>
                  <a:lnTo>
                    <a:pt x="1081" y="66"/>
                  </a:lnTo>
                  <a:lnTo>
                    <a:pt x="1077" y="72"/>
                  </a:lnTo>
                  <a:lnTo>
                    <a:pt x="1077" y="72"/>
                  </a:lnTo>
                  <a:lnTo>
                    <a:pt x="1089" y="78"/>
                  </a:lnTo>
                  <a:lnTo>
                    <a:pt x="1089" y="78"/>
                  </a:lnTo>
                  <a:lnTo>
                    <a:pt x="1102" y="84"/>
                  </a:lnTo>
                  <a:lnTo>
                    <a:pt x="1102" y="84"/>
                  </a:lnTo>
                  <a:lnTo>
                    <a:pt x="1116" y="90"/>
                  </a:lnTo>
                  <a:lnTo>
                    <a:pt x="1116" y="90"/>
                  </a:lnTo>
                  <a:lnTo>
                    <a:pt x="1130" y="98"/>
                  </a:lnTo>
                  <a:lnTo>
                    <a:pt x="1130" y="98"/>
                  </a:lnTo>
                  <a:lnTo>
                    <a:pt x="1138" y="102"/>
                  </a:lnTo>
                  <a:lnTo>
                    <a:pt x="1138" y="102"/>
                  </a:lnTo>
                  <a:lnTo>
                    <a:pt x="1144" y="104"/>
                  </a:lnTo>
                  <a:lnTo>
                    <a:pt x="1144" y="104"/>
                  </a:lnTo>
                  <a:lnTo>
                    <a:pt x="1156" y="112"/>
                  </a:lnTo>
                  <a:lnTo>
                    <a:pt x="1158" y="106"/>
                  </a:lnTo>
                  <a:close/>
                  <a:moveTo>
                    <a:pt x="1242" y="142"/>
                  </a:moveTo>
                  <a:lnTo>
                    <a:pt x="1242" y="142"/>
                  </a:lnTo>
                  <a:lnTo>
                    <a:pt x="1230" y="134"/>
                  </a:lnTo>
                  <a:lnTo>
                    <a:pt x="1230" y="134"/>
                  </a:lnTo>
                  <a:lnTo>
                    <a:pt x="1218" y="126"/>
                  </a:lnTo>
                  <a:lnTo>
                    <a:pt x="1218" y="126"/>
                  </a:lnTo>
                  <a:lnTo>
                    <a:pt x="1212" y="122"/>
                  </a:lnTo>
                  <a:lnTo>
                    <a:pt x="1212" y="122"/>
                  </a:lnTo>
                  <a:lnTo>
                    <a:pt x="1204" y="116"/>
                  </a:lnTo>
                  <a:lnTo>
                    <a:pt x="1204" y="116"/>
                  </a:lnTo>
                  <a:lnTo>
                    <a:pt x="1178" y="100"/>
                  </a:lnTo>
                  <a:lnTo>
                    <a:pt x="1178" y="100"/>
                  </a:lnTo>
                  <a:lnTo>
                    <a:pt x="1166" y="92"/>
                  </a:lnTo>
                  <a:lnTo>
                    <a:pt x="1156" y="112"/>
                  </a:lnTo>
                  <a:lnTo>
                    <a:pt x="1156" y="112"/>
                  </a:lnTo>
                  <a:lnTo>
                    <a:pt x="1168" y="118"/>
                  </a:lnTo>
                  <a:lnTo>
                    <a:pt x="1168" y="118"/>
                  </a:lnTo>
                  <a:lnTo>
                    <a:pt x="1194" y="134"/>
                  </a:lnTo>
                  <a:lnTo>
                    <a:pt x="1194" y="134"/>
                  </a:lnTo>
                  <a:lnTo>
                    <a:pt x="1200" y="140"/>
                  </a:lnTo>
                  <a:lnTo>
                    <a:pt x="1200" y="140"/>
                  </a:lnTo>
                  <a:lnTo>
                    <a:pt x="1206" y="144"/>
                  </a:lnTo>
                  <a:lnTo>
                    <a:pt x="1206" y="144"/>
                  </a:lnTo>
                  <a:lnTo>
                    <a:pt x="1218" y="152"/>
                  </a:lnTo>
                  <a:lnTo>
                    <a:pt x="1218" y="152"/>
                  </a:lnTo>
                  <a:lnTo>
                    <a:pt x="1230" y="160"/>
                  </a:lnTo>
                  <a:lnTo>
                    <a:pt x="1242" y="142"/>
                  </a:lnTo>
                  <a:close/>
                  <a:moveTo>
                    <a:pt x="1366" y="260"/>
                  </a:moveTo>
                  <a:lnTo>
                    <a:pt x="1366" y="260"/>
                  </a:lnTo>
                  <a:lnTo>
                    <a:pt x="1356" y="250"/>
                  </a:lnTo>
                  <a:lnTo>
                    <a:pt x="1356" y="250"/>
                  </a:lnTo>
                  <a:lnTo>
                    <a:pt x="1352" y="244"/>
                  </a:lnTo>
                  <a:lnTo>
                    <a:pt x="1352" y="244"/>
                  </a:lnTo>
                  <a:lnTo>
                    <a:pt x="1346" y="240"/>
                  </a:lnTo>
                  <a:lnTo>
                    <a:pt x="1346" y="240"/>
                  </a:lnTo>
                  <a:lnTo>
                    <a:pt x="1336" y="226"/>
                  </a:lnTo>
                  <a:lnTo>
                    <a:pt x="1336" y="226"/>
                  </a:lnTo>
                  <a:lnTo>
                    <a:pt x="1312" y="204"/>
                  </a:lnTo>
                  <a:lnTo>
                    <a:pt x="1312" y="204"/>
                  </a:lnTo>
                  <a:lnTo>
                    <a:pt x="1302" y="196"/>
                  </a:lnTo>
                  <a:lnTo>
                    <a:pt x="1290" y="210"/>
                  </a:lnTo>
                  <a:lnTo>
                    <a:pt x="1290" y="210"/>
                  </a:lnTo>
                  <a:lnTo>
                    <a:pt x="1300" y="220"/>
                  </a:lnTo>
                  <a:lnTo>
                    <a:pt x="1300" y="220"/>
                  </a:lnTo>
                  <a:lnTo>
                    <a:pt x="1320" y="240"/>
                  </a:lnTo>
                  <a:lnTo>
                    <a:pt x="1320" y="240"/>
                  </a:lnTo>
                  <a:lnTo>
                    <a:pt x="1332" y="252"/>
                  </a:lnTo>
                  <a:lnTo>
                    <a:pt x="1332" y="252"/>
                  </a:lnTo>
                  <a:lnTo>
                    <a:pt x="1338" y="258"/>
                  </a:lnTo>
                  <a:lnTo>
                    <a:pt x="1338" y="258"/>
                  </a:lnTo>
                  <a:lnTo>
                    <a:pt x="1342" y="264"/>
                  </a:lnTo>
                  <a:lnTo>
                    <a:pt x="1342" y="264"/>
                  </a:lnTo>
                  <a:lnTo>
                    <a:pt x="1350" y="274"/>
                  </a:lnTo>
                  <a:lnTo>
                    <a:pt x="1366" y="260"/>
                  </a:lnTo>
                  <a:close/>
                  <a:moveTo>
                    <a:pt x="1460" y="402"/>
                  </a:moveTo>
                  <a:lnTo>
                    <a:pt x="1460" y="402"/>
                  </a:lnTo>
                  <a:lnTo>
                    <a:pt x="1458" y="398"/>
                  </a:lnTo>
                  <a:lnTo>
                    <a:pt x="1458" y="398"/>
                  </a:lnTo>
                  <a:lnTo>
                    <a:pt x="1454" y="390"/>
                  </a:lnTo>
                  <a:lnTo>
                    <a:pt x="1454" y="390"/>
                  </a:lnTo>
                  <a:lnTo>
                    <a:pt x="1438" y="362"/>
                  </a:lnTo>
                  <a:lnTo>
                    <a:pt x="1438" y="362"/>
                  </a:lnTo>
                  <a:lnTo>
                    <a:pt x="1422" y="336"/>
                  </a:lnTo>
                  <a:lnTo>
                    <a:pt x="1422" y="336"/>
                  </a:lnTo>
                  <a:lnTo>
                    <a:pt x="1416" y="328"/>
                  </a:lnTo>
                  <a:lnTo>
                    <a:pt x="1416" y="328"/>
                  </a:lnTo>
                  <a:lnTo>
                    <a:pt x="1414" y="324"/>
                  </a:lnTo>
                  <a:lnTo>
                    <a:pt x="1398" y="334"/>
                  </a:lnTo>
                  <a:lnTo>
                    <a:pt x="1398" y="334"/>
                  </a:lnTo>
                  <a:lnTo>
                    <a:pt x="1400" y="338"/>
                  </a:lnTo>
                  <a:lnTo>
                    <a:pt x="1400" y="338"/>
                  </a:lnTo>
                  <a:lnTo>
                    <a:pt x="1406" y="346"/>
                  </a:lnTo>
                  <a:lnTo>
                    <a:pt x="1406" y="346"/>
                  </a:lnTo>
                  <a:lnTo>
                    <a:pt x="1422" y="372"/>
                  </a:lnTo>
                  <a:lnTo>
                    <a:pt x="1422" y="372"/>
                  </a:lnTo>
                  <a:lnTo>
                    <a:pt x="1438" y="398"/>
                  </a:lnTo>
                  <a:lnTo>
                    <a:pt x="1438" y="398"/>
                  </a:lnTo>
                  <a:lnTo>
                    <a:pt x="1442" y="406"/>
                  </a:lnTo>
                  <a:lnTo>
                    <a:pt x="1442" y="406"/>
                  </a:lnTo>
                  <a:lnTo>
                    <a:pt x="1444" y="410"/>
                  </a:lnTo>
                  <a:lnTo>
                    <a:pt x="1460" y="402"/>
                  </a:lnTo>
                  <a:close/>
                  <a:moveTo>
                    <a:pt x="1522" y="560"/>
                  </a:moveTo>
                  <a:lnTo>
                    <a:pt x="1522" y="560"/>
                  </a:lnTo>
                  <a:lnTo>
                    <a:pt x="1518" y="546"/>
                  </a:lnTo>
                  <a:lnTo>
                    <a:pt x="1518" y="546"/>
                  </a:lnTo>
                  <a:lnTo>
                    <a:pt x="1508" y="516"/>
                  </a:lnTo>
                  <a:lnTo>
                    <a:pt x="1508" y="516"/>
                  </a:lnTo>
                  <a:lnTo>
                    <a:pt x="1504" y="500"/>
                  </a:lnTo>
                  <a:lnTo>
                    <a:pt x="1504" y="500"/>
                  </a:lnTo>
                  <a:lnTo>
                    <a:pt x="1498" y="488"/>
                  </a:lnTo>
                  <a:lnTo>
                    <a:pt x="1498" y="488"/>
                  </a:lnTo>
                  <a:lnTo>
                    <a:pt x="1494" y="474"/>
                  </a:lnTo>
                  <a:lnTo>
                    <a:pt x="1478" y="480"/>
                  </a:lnTo>
                  <a:lnTo>
                    <a:pt x="1478" y="480"/>
                  </a:lnTo>
                  <a:lnTo>
                    <a:pt x="1482" y="494"/>
                  </a:lnTo>
                  <a:lnTo>
                    <a:pt x="1482" y="494"/>
                  </a:lnTo>
                  <a:lnTo>
                    <a:pt x="1488" y="506"/>
                  </a:lnTo>
                  <a:lnTo>
                    <a:pt x="1488" y="506"/>
                  </a:lnTo>
                  <a:lnTo>
                    <a:pt x="1494" y="522"/>
                  </a:lnTo>
                  <a:lnTo>
                    <a:pt x="1494" y="522"/>
                  </a:lnTo>
                  <a:lnTo>
                    <a:pt x="1502" y="552"/>
                  </a:lnTo>
                  <a:lnTo>
                    <a:pt x="1502" y="552"/>
                  </a:lnTo>
                  <a:lnTo>
                    <a:pt x="1506" y="564"/>
                  </a:lnTo>
                  <a:lnTo>
                    <a:pt x="1522" y="560"/>
                  </a:lnTo>
                  <a:close/>
                  <a:moveTo>
                    <a:pt x="1548" y="728"/>
                  </a:moveTo>
                  <a:lnTo>
                    <a:pt x="1548" y="728"/>
                  </a:lnTo>
                  <a:lnTo>
                    <a:pt x="1546" y="714"/>
                  </a:lnTo>
                  <a:lnTo>
                    <a:pt x="1546" y="714"/>
                  </a:lnTo>
                  <a:lnTo>
                    <a:pt x="1546" y="698"/>
                  </a:lnTo>
                  <a:lnTo>
                    <a:pt x="1546" y="698"/>
                  </a:lnTo>
                  <a:lnTo>
                    <a:pt x="1544" y="682"/>
                  </a:lnTo>
                  <a:lnTo>
                    <a:pt x="1544" y="682"/>
                  </a:lnTo>
                  <a:lnTo>
                    <a:pt x="1540" y="652"/>
                  </a:lnTo>
                  <a:lnTo>
                    <a:pt x="1540" y="652"/>
                  </a:lnTo>
                  <a:lnTo>
                    <a:pt x="1538" y="642"/>
                  </a:lnTo>
                  <a:lnTo>
                    <a:pt x="1538" y="642"/>
                  </a:lnTo>
                  <a:lnTo>
                    <a:pt x="1538" y="638"/>
                  </a:lnTo>
                  <a:lnTo>
                    <a:pt x="1524" y="640"/>
                  </a:lnTo>
                  <a:lnTo>
                    <a:pt x="1524" y="640"/>
                  </a:lnTo>
                  <a:lnTo>
                    <a:pt x="1524" y="644"/>
                  </a:lnTo>
                  <a:lnTo>
                    <a:pt x="1524" y="644"/>
                  </a:lnTo>
                  <a:lnTo>
                    <a:pt x="1526" y="654"/>
                  </a:lnTo>
                  <a:lnTo>
                    <a:pt x="1526" y="654"/>
                  </a:lnTo>
                  <a:lnTo>
                    <a:pt x="1530" y="684"/>
                  </a:lnTo>
                  <a:lnTo>
                    <a:pt x="1530" y="684"/>
                  </a:lnTo>
                  <a:lnTo>
                    <a:pt x="1530" y="700"/>
                  </a:lnTo>
                  <a:lnTo>
                    <a:pt x="1530" y="700"/>
                  </a:lnTo>
                  <a:lnTo>
                    <a:pt x="1532" y="714"/>
                  </a:lnTo>
                  <a:lnTo>
                    <a:pt x="1532" y="714"/>
                  </a:lnTo>
                  <a:lnTo>
                    <a:pt x="1532" y="728"/>
                  </a:lnTo>
                  <a:lnTo>
                    <a:pt x="1548" y="728"/>
                  </a:lnTo>
                  <a:close/>
                  <a:moveTo>
                    <a:pt x="1536" y="896"/>
                  </a:moveTo>
                  <a:lnTo>
                    <a:pt x="1536" y="896"/>
                  </a:lnTo>
                  <a:lnTo>
                    <a:pt x="1538" y="892"/>
                  </a:lnTo>
                  <a:lnTo>
                    <a:pt x="1538" y="892"/>
                  </a:lnTo>
                  <a:lnTo>
                    <a:pt x="1538" y="882"/>
                  </a:lnTo>
                  <a:lnTo>
                    <a:pt x="1538" y="882"/>
                  </a:lnTo>
                  <a:lnTo>
                    <a:pt x="1542" y="852"/>
                  </a:lnTo>
                  <a:lnTo>
                    <a:pt x="1542" y="852"/>
                  </a:lnTo>
                  <a:lnTo>
                    <a:pt x="1544" y="836"/>
                  </a:lnTo>
                  <a:lnTo>
                    <a:pt x="1544" y="836"/>
                  </a:lnTo>
                  <a:lnTo>
                    <a:pt x="1546" y="820"/>
                  </a:lnTo>
                  <a:lnTo>
                    <a:pt x="1546" y="820"/>
                  </a:lnTo>
                  <a:lnTo>
                    <a:pt x="1546" y="806"/>
                  </a:lnTo>
                  <a:lnTo>
                    <a:pt x="1532" y="806"/>
                  </a:lnTo>
                  <a:lnTo>
                    <a:pt x="1532" y="806"/>
                  </a:lnTo>
                  <a:lnTo>
                    <a:pt x="1532" y="820"/>
                  </a:lnTo>
                  <a:lnTo>
                    <a:pt x="1532" y="820"/>
                  </a:lnTo>
                  <a:lnTo>
                    <a:pt x="1530" y="834"/>
                  </a:lnTo>
                  <a:lnTo>
                    <a:pt x="1530" y="834"/>
                  </a:lnTo>
                  <a:lnTo>
                    <a:pt x="1530" y="850"/>
                  </a:lnTo>
                  <a:lnTo>
                    <a:pt x="1530" y="850"/>
                  </a:lnTo>
                  <a:lnTo>
                    <a:pt x="1526" y="880"/>
                  </a:lnTo>
                  <a:lnTo>
                    <a:pt x="1526" y="880"/>
                  </a:lnTo>
                  <a:lnTo>
                    <a:pt x="1524" y="890"/>
                  </a:lnTo>
                  <a:lnTo>
                    <a:pt x="1524" y="890"/>
                  </a:lnTo>
                  <a:lnTo>
                    <a:pt x="1524" y="894"/>
                  </a:lnTo>
                  <a:lnTo>
                    <a:pt x="1536" y="896"/>
                  </a:lnTo>
                  <a:close/>
                  <a:moveTo>
                    <a:pt x="1488" y="1057"/>
                  </a:moveTo>
                  <a:lnTo>
                    <a:pt x="1488" y="1057"/>
                  </a:lnTo>
                  <a:lnTo>
                    <a:pt x="1494" y="1043"/>
                  </a:lnTo>
                  <a:lnTo>
                    <a:pt x="1494" y="1043"/>
                  </a:lnTo>
                  <a:lnTo>
                    <a:pt x="1500" y="1031"/>
                  </a:lnTo>
                  <a:lnTo>
                    <a:pt x="1500" y="1031"/>
                  </a:lnTo>
                  <a:lnTo>
                    <a:pt x="1504" y="1015"/>
                  </a:lnTo>
                  <a:lnTo>
                    <a:pt x="1504" y="1015"/>
                  </a:lnTo>
                  <a:lnTo>
                    <a:pt x="1514" y="985"/>
                  </a:lnTo>
                  <a:lnTo>
                    <a:pt x="1514" y="985"/>
                  </a:lnTo>
                  <a:lnTo>
                    <a:pt x="1518" y="971"/>
                  </a:lnTo>
                  <a:lnTo>
                    <a:pt x="1506" y="969"/>
                  </a:lnTo>
                  <a:lnTo>
                    <a:pt x="1506" y="969"/>
                  </a:lnTo>
                  <a:lnTo>
                    <a:pt x="1502" y="983"/>
                  </a:lnTo>
                  <a:lnTo>
                    <a:pt x="1502" y="983"/>
                  </a:lnTo>
                  <a:lnTo>
                    <a:pt x="1494" y="1011"/>
                  </a:lnTo>
                  <a:lnTo>
                    <a:pt x="1494" y="1011"/>
                  </a:lnTo>
                  <a:lnTo>
                    <a:pt x="1488" y="1027"/>
                  </a:lnTo>
                  <a:lnTo>
                    <a:pt x="1488" y="1027"/>
                  </a:lnTo>
                  <a:lnTo>
                    <a:pt x="1482" y="1039"/>
                  </a:lnTo>
                  <a:lnTo>
                    <a:pt x="1482" y="1039"/>
                  </a:lnTo>
                  <a:lnTo>
                    <a:pt x="1478" y="1053"/>
                  </a:lnTo>
                  <a:lnTo>
                    <a:pt x="1488" y="1057"/>
                  </a:lnTo>
                  <a:close/>
                  <a:moveTo>
                    <a:pt x="1406" y="1205"/>
                  </a:moveTo>
                  <a:lnTo>
                    <a:pt x="1406" y="1205"/>
                  </a:lnTo>
                  <a:lnTo>
                    <a:pt x="1408" y="1201"/>
                  </a:lnTo>
                  <a:lnTo>
                    <a:pt x="1408" y="1201"/>
                  </a:lnTo>
                  <a:lnTo>
                    <a:pt x="1414" y="1193"/>
                  </a:lnTo>
                  <a:lnTo>
                    <a:pt x="1414" y="1193"/>
                  </a:lnTo>
                  <a:lnTo>
                    <a:pt x="1432" y="1167"/>
                  </a:lnTo>
                  <a:lnTo>
                    <a:pt x="1432" y="1167"/>
                  </a:lnTo>
                  <a:lnTo>
                    <a:pt x="1446" y="1141"/>
                  </a:lnTo>
                  <a:lnTo>
                    <a:pt x="1446" y="1141"/>
                  </a:lnTo>
                  <a:lnTo>
                    <a:pt x="1452" y="1131"/>
                  </a:lnTo>
                  <a:lnTo>
                    <a:pt x="1452" y="1131"/>
                  </a:lnTo>
                  <a:lnTo>
                    <a:pt x="1454" y="1127"/>
                  </a:lnTo>
                  <a:lnTo>
                    <a:pt x="1444" y="1123"/>
                  </a:lnTo>
                  <a:lnTo>
                    <a:pt x="1444" y="1123"/>
                  </a:lnTo>
                  <a:lnTo>
                    <a:pt x="1442" y="1127"/>
                  </a:lnTo>
                  <a:lnTo>
                    <a:pt x="1442" y="1127"/>
                  </a:lnTo>
                  <a:lnTo>
                    <a:pt x="1438" y="1135"/>
                  </a:lnTo>
                  <a:lnTo>
                    <a:pt x="1438" y="1135"/>
                  </a:lnTo>
                  <a:lnTo>
                    <a:pt x="1422" y="1161"/>
                  </a:lnTo>
                  <a:lnTo>
                    <a:pt x="1422" y="1161"/>
                  </a:lnTo>
                  <a:lnTo>
                    <a:pt x="1406" y="1187"/>
                  </a:lnTo>
                  <a:lnTo>
                    <a:pt x="1406" y="1187"/>
                  </a:lnTo>
                  <a:lnTo>
                    <a:pt x="1400" y="1195"/>
                  </a:lnTo>
                  <a:lnTo>
                    <a:pt x="1400" y="1195"/>
                  </a:lnTo>
                  <a:lnTo>
                    <a:pt x="1398" y="1199"/>
                  </a:lnTo>
                  <a:lnTo>
                    <a:pt x="1406" y="1205"/>
                  </a:lnTo>
                  <a:close/>
                  <a:moveTo>
                    <a:pt x="1294" y="1329"/>
                  </a:moveTo>
                  <a:lnTo>
                    <a:pt x="1294" y="1329"/>
                  </a:lnTo>
                  <a:lnTo>
                    <a:pt x="1306" y="1321"/>
                  </a:lnTo>
                  <a:lnTo>
                    <a:pt x="1306" y="1321"/>
                  </a:lnTo>
                  <a:lnTo>
                    <a:pt x="1326" y="1299"/>
                  </a:lnTo>
                  <a:lnTo>
                    <a:pt x="1326" y="1299"/>
                  </a:lnTo>
                  <a:lnTo>
                    <a:pt x="1338" y="1287"/>
                  </a:lnTo>
                  <a:lnTo>
                    <a:pt x="1338" y="1287"/>
                  </a:lnTo>
                  <a:lnTo>
                    <a:pt x="1344" y="1281"/>
                  </a:lnTo>
                  <a:lnTo>
                    <a:pt x="1344" y="1281"/>
                  </a:lnTo>
                  <a:lnTo>
                    <a:pt x="1348" y="1275"/>
                  </a:lnTo>
                  <a:lnTo>
                    <a:pt x="1348" y="1275"/>
                  </a:lnTo>
                  <a:lnTo>
                    <a:pt x="1358" y="1265"/>
                  </a:lnTo>
                  <a:lnTo>
                    <a:pt x="1350" y="1259"/>
                  </a:lnTo>
                  <a:lnTo>
                    <a:pt x="1350" y="1259"/>
                  </a:lnTo>
                  <a:lnTo>
                    <a:pt x="1342" y="1271"/>
                  </a:lnTo>
                  <a:lnTo>
                    <a:pt x="1342" y="1271"/>
                  </a:lnTo>
                  <a:lnTo>
                    <a:pt x="1338" y="1275"/>
                  </a:lnTo>
                  <a:lnTo>
                    <a:pt x="1338" y="1275"/>
                  </a:lnTo>
                  <a:lnTo>
                    <a:pt x="1332" y="1281"/>
                  </a:lnTo>
                  <a:lnTo>
                    <a:pt x="1332" y="1281"/>
                  </a:lnTo>
                  <a:lnTo>
                    <a:pt x="1320" y="1293"/>
                  </a:lnTo>
                  <a:lnTo>
                    <a:pt x="1320" y="1293"/>
                  </a:lnTo>
                  <a:lnTo>
                    <a:pt x="1300" y="1313"/>
                  </a:lnTo>
                  <a:lnTo>
                    <a:pt x="1300" y="1313"/>
                  </a:lnTo>
                  <a:lnTo>
                    <a:pt x="1290" y="1323"/>
                  </a:lnTo>
                  <a:lnTo>
                    <a:pt x="1294" y="1329"/>
                  </a:lnTo>
                  <a:close/>
                  <a:moveTo>
                    <a:pt x="1158" y="1427"/>
                  </a:moveTo>
                  <a:lnTo>
                    <a:pt x="1158" y="1427"/>
                  </a:lnTo>
                  <a:lnTo>
                    <a:pt x="1170" y="1421"/>
                  </a:lnTo>
                  <a:lnTo>
                    <a:pt x="1170" y="1421"/>
                  </a:lnTo>
                  <a:lnTo>
                    <a:pt x="1196" y="1405"/>
                  </a:lnTo>
                  <a:lnTo>
                    <a:pt x="1196" y="1405"/>
                  </a:lnTo>
                  <a:lnTo>
                    <a:pt x="1204" y="1399"/>
                  </a:lnTo>
                  <a:lnTo>
                    <a:pt x="1204" y="1399"/>
                  </a:lnTo>
                  <a:lnTo>
                    <a:pt x="1210" y="1395"/>
                  </a:lnTo>
                  <a:lnTo>
                    <a:pt x="1210" y="1395"/>
                  </a:lnTo>
                  <a:lnTo>
                    <a:pt x="1222" y="1387"/>
                  </a:lnTo>
                  <a:lnTo>
                    <a:pt x="1222" y="1387"/>
                  </a:lnTo>
                  <a:lnTo>
                    <a:pt x="1234" y="1379"/>
                  </a:lnTo>
                  <a:lnTo>
                    <a:pt x="1230" y="1373"/>
                  </a:lnTo>
                  <a:lnTo>
                    <a:pt x="1230" y="1373"/>
                  </a:lnTo>
                  <a:lnTo>
                    <a:pt x="1218" y="1381"/>
                  </a:lnTo>
                  <a:lnTo>
                    <a:pt x="1218" y="1381"/>
                  </a:lnTo>
                  <a:lnTo>
                    <a:pt x="1206" y="1389"/>
                  </a:lnTo>
                  <a:lnTo>
                    <a:pt x="1206" y="1389"/>
                  </a:lnTo>
                  <a:lnTo>
                    <a:pt x="1200" y="1393"/>
                  </a:lnTo>
                  <a:lnTo>
                    <a:pt x="1200" y="1393"/>
                  </a:lnTo>
                  <a:lnTo>
                    <a:pt x="1194" y="1399"/>
                  </a:lnTo>
                  <a:lnTo>
                    <a:pt x="1194" y="1399"/>
                  </a:lnTo>
                  <a:lnTo>
                    <a:pt x="1168" y="1415"/>
                  </a:lnTo>
                  <a:lnTo>
                    <a:pt x="1168" y="1415"/>
                  </a:lnTo>
                  <a:lnTo>
                    <a:pt x="1156" y="1421"/>
                  </a:lnTo>
                  <a:lnTo>
                    <a:pt x="1158" y="1427"/>
                  </a:lnTo>
                  <a:close/>
                  <a:moveTo>
                    <a:pt x="1085" y="1481"/>
                  </a:moveTo>
                  <a:lnTo>
                    <a:pt x="1085" y="1481"/>
                  </a:lnTo>
                  <a:lnTo>
                    <a:pt x="1099" y="1475"/>
                  </a:lnTo>
                  <a:lnTo>
                    <a:pt x="1099" y="1475"/>
                  </a:lnTo>
                  <a:lnTo>
                    <a:pt x="1112" y="1469"/>
                  </a:lnTo>
                  <a:lnTo>
                    <a:pt x="1112" y="1469"/>
                  </a:lnTo>
                  <a:lnTo>
                    <a:pt x="1126" y="1461"/>
                  </a:lnTo>
                  <a:lnTo>
                    <a:pt x="1126" y="1461"/>
                  </a:lnTo>
                  <a:lnTo>
                    <a:pt x="1140" y="1455"/>
                  </a:lnTo>
                  <a:lnTo>
                    <a:pt x="1140" y="1455"/>
                  </a:lnTo>
                  <a:lnTo>
                    <a:pt x="1148" y="1451"/>
                  </a:lnTo>
                  <a:lnTo>
                    <a:pt x="1148" y="1451"/>
                  </a:lnTo>
                  <a:lnTo>
                    <a:pt x="1154" y="1447"/>
                  </a:lnTo>
                  <a:lnTo>
                    <a:pt x="1154" y="1447"/>
                  </a:lnTo>
                  <a:lnTo>
                    <a:pt x="1166" y="1441"/>
                  </a:lnTo>
                  <a:lnTo>
                    <a:pt x="1156" y="1421"/>
                  </a:lnTo>
                  <a:lnTo>
                    <a:pt x="1156" y="1421"/>
                  </a:lnTo>
                  <a:lnTo>
                    <a:pt x="1144" y="1429"/>
                  </a:lnTo>
                  <a:lnTo>
                    <a:pt x="1144" y="1429"/>
                  </a:lnTo>
                  <a:lnTo>
                    <a:pt x="1138" y="1431"/>
                  </a:lnTo>
                  <a:lnTo>
                    <a:pt x="1138" y="1431"/>
                  </a:lnTo>
                  <a:lnTo>
                    <a:pt x="1130" y="1435"/>
                  </a:lnTo>
                  <a:lnTo>
                    <a:pt x="1130" y="1435"/>
                  </a:lnTo>
                  <a:lnTo>
                    <a:pt x="1116" y="1443"/>
                  </a:lnTo>
                  <a:lnTo>
                    <a:pt x="1116" y="1443"/>
                  </a:lnTo>
                  <a:lnTo>
                    <a:pt x="1102" y="1449"/>
                  </a:lnTo>
                  <a:lnTo>
                    <a:pt x="1102" y="1449"/>
                  </a:lnTo>
                  <a:lnTo>
                    <a:pt x="1089" y="1455"/>
                  </a:lnTo>
                  <a:lnTo>
                    <a:pt x="1089" y="1455"/>
                  </a:lnTo>
                  <a:lnTo>
                    <a:pt x="1077" y="1461"/>
                  </a:lnTo>
                  <a:lnTo>
                    <a:pt x="1085" y="1481"/>
                  </a:lnTo>
                  <a:close/>
                  <a:moveTo>
                    <a:pt x="923" y="1529"/>
                  </a:moveTo>
                  <a:lnTo>
                    <a:pt x="923" y="1529"/>
                  </a:lnTo>
                  <a:lnTo>
                    <a:pt x="927" y="1529"/>
                  </a:lnTo>
                  <a:lnTo>
                    <a:pt x="927" y="1529"/>
                  </a:lnTo>
                  <a:lnTo>
                    <a:pt x="937" y="1527"/>
                  </a:lnTo>
                  <a:lnTo>
                    <a:pt x="937" y="1527"/>
                  </a:lnTo>
                  <a:lnTo>
                    <a:pt x="967" y="1519"/>
                  </a:lnTo>
                  <a:lnTo>
                    <a:pt x="967" y="1519"/>
                  </a:lnTo>
                  <a:lnTo>
                    <a:pt x="983" y="1515"/>
                  </a:lnTo>
                  <a:lnTo>
                    <a:pt x="983" y="1515"/>
                  </a:lnTo>
                  <a:lnTo>
                    <a:pt x="997" y="1511"/>
                  </a:lnTo>
                  <a:lnTo>
                    <a:pt x="997" y="1511"/>
                  </a:lnTo>
                  <a:lnTo>
                    <a:pt x="1007" y="1509"/>
                  </a:lnTo>
                  <a:lnTo>
                    <a:pt x="1007" y="1509"/>
                  </a:lnTo>
                  <a:lnTo>
                    <a:pt x="1011" y="1507"/>
                  </a:lnTo>
                  <a:lnTo>
                    <a:pt x="1005" y="1489"/>
                  </a:lnTo>
                  <a:lnTo>
                    <a:pt x="1005" y="1489"/>
                  </a:lnTo>
                  <a:lnTo>
                    <a:pt x="1001" y="1489"/>
                  </a:lnTo>
                  <a:lnTo>
                    <a:pt x="1001" y="1489"/>
                  </a:lnTo>
                  <a:lnTo>
                    <a:pt x="991" y="1493"/>
                  </a:lnTo>
                  <a:lnTo>
                    <a:pt x="991" y="1493"/>
                  </a:lnTo>
                  <a:lnTo>
                    <a:pt x="977" y="1497"/>
                  </a:lnTo>
                  <a:lnTo>
                    <a:pt x="977" y="1497"/>
                  </a:lnTo>
                  <a:lnTo>
                    <a:pt x="961" y="1501"/>
                  </a:lnTo>
                  <a:lnTo>
                    <a:pt x="961" y="1501"/>
                  </a:lnTo>
                  <a:lnTo>
                    <a:pt x="933" y="1507"/>
                  </a:lnTo>
                  <a:lnTo>
                    <a:pt x="933" y="1507"/>
                  </a:lnTo>
                  <a:lnTo>
                    <a:pt x="923" y="1509"/>
                  </a:lnTo>
                  <a:lnTo>
                    <a:pt x="923" y="1509"/>
                  </a:lnTo>
                  <a:lnTo>
                    <a:pt x="919" y="1509"/>
                  </a:lnTo>
                  <a:lnTo>
                    <a:pt x="923" y="1529"/>
                  </a:lnTo>
                  <a:close/>
                  <a:moveTo>
                    <a:pt x="753" y="1541"/>
                  </a:moveTo>
                  <a:lnTo>
                    <a:pt x="753" y="1541"/>
                  </a:lnTo>
                  <a:lnTo>
                    <a:pt x="767" y="1541"/>
                  </a:lnTo>
                  <a:lnTo>
                    <a:pt x="767" y="1541"/>
                  </a:lnTo>
                  <a:lnTo>
                    <a:pt x="781" y="1541"/>
                  </a:lnTo>
                  <a:lnTo>
                    <a:pt x="781" y="1541"/>
                  </a:lnTo>
                  <a:lnTo>
                    <a:pt x="797" y="1541"/>
                  </a:lnTo>
                  <a:lnTo>
                    <a:pt x="797" y="1541"/>
                  </a:lnTo>
                  <a:lnTo>
                    <a:pt x="815" y="1541"/>
                  </a:lnTo>
                  <a:lnTo>
                    <a:pt x="815" y="1541"/>
                  </a:lnTo>
                  <a:lnTo>
                    <a:pt x="829" y="1539"/>
                  </a:lnTo>
                  <a:lnTo>
                    <a:pt x="829" y="1539"/>
                  </a:lnTo>
                  <a:lnTo>
                    <a:pt x="843" y="1539"/>
                  </a:lnTo>
                  <a:lnTo>
                    <a:pt x="841" y="1521"/>
                  </a:lnTo>
                  <a:lnTo>
                    <a:pt x="841" y="1521"/>
                  </a:lnTo>
                  <a:lnTo>
                    <a:pt x="827" y="1521"/>
                  </a:lnTo>
                  <a:lnTo>
                    <a:pt x="827" y="1521"/>
                  </a:lnTo>
                  <a:lnTo>
                    <a:pt x="813" y="1523"/>
                  </a:lnTo>
                  <a:lnTo>
                    <a:pt x="813" y="1523"/>
                  </a:lnTo>
                  <a:lnTo>
                    <a:pt x="797" y="1523"/>
                  </a:lnTo>
                  <a:lnTo>
                    <a:pt x="797" y="1523"/>
                  </a:lnTo>
                  <a:lnTo>
                    <a:pt x="781" y="1523"/>
                  </a:lnTo>
                  <a:lnTo>
                    <a:pt x="781" y="1523"/>
                  </a:lnTo>
                  <a:lnTo>
                    <a:pt x="767" y="1523"/>
                  </a:lnTo>
                  <a:lnTo>
                    <a:pt x="767" y="1523"/>
                  </a:lnTo>
                  <a:lnTo>
                    <a:pt x="753" y="1523"/>
                  </a:lnTo>
                  <a:lnTo>
                    <a:pt x="753" y="1541"/>
                  </a:lnTo>
                  <a:close/>
                  <a:moveTo>
                    <a:pt x="585" y="1515"/>
                  </a:moveTo>
                  <a:lnTo>
                    <a:pt x="585" y="1515"/>
                  </a:lnTo>
                  <a:lnTo>
                    <a:pt x="599" y="1519"/>
                  </a:lnTo>
                  <a:lnTo>
                    <a:pt x="599" y="1519"/>
                  </a:lnTo>
                  <a:lnTo>
                    <a:pt x="613" y="1521"/>
                  </a:lnTo>
                  <a:lnTo>
                    <a:pt x="613" y="1521"/>
                  </a:lnTo>
                  <a:lnTo>
                    <a:pt x="629" y="1525"/>
                  </a:lnTo>
                  <a:lnTo>
                    <a:pt x="629" y="1525"/>
                  </a:lnTo>
                  <a:lnTo>
                    <a:pt x="659" y="1531"/>
                  </a:lnTo>
                  <a:lnTo>
                    <a:pt x="659" y="1531"/>
                  </a:lnTo>
                  <a:lnTo>
                    <a:pt x="673" y="1533"/>
                  </a:lnTo>
                  <a:lnTo>
                    <a:pt x="675" y="1517"/>
                  </a:lnTo>
                  <a:lnTo>
                    <a:pt x="675" y="1517"/>
                  </a:lnTo>
                  <a:lnTo>
                    <a:pt x="661" y="1515"/>
                  </a:lnTo>
                  <a:lnTo>
                    <a:pt x="661" y="1515"/>
                  </a:lnTo>
                  <a:lnTo>
                    <a:pt x="631" y="1509"/>
                  </a:lnTo>
                  <a:lnTo>
                    <a:pt x="631" y="1509"/>
                  </a:lnTo>
                  <a:lnTo>
                    <a:pt x="617" y="1505"/>
                  </a:lnTo>
                  <a:lnTo>
                    <a:pt x="617" y="1505"/>
                  </a:lnTo>
                  <a:lnTo>
                    <a:pt x="603" y="1503"/>
                  </a:lnTo>
                  <a:lnTo>
                    <a:pt x="603" y="1503"/>
                  </a:lnTo>
                  <a:lnTo>
                    <a:pt x="589" y="1499"/>
                  </a:lnTo>
                  <a:lnTo>
                    <a:pt x="585" y="1515"/>
                  </a:lnTo>
                  <a:close/>
                  <a:moveTo>
                    <a:pt x="427" y="1453"/>
                  </a:moveTo>
                  <a:lnTo>
                    <a:pt x="427" y="1453"/>
                  </a:lnTo>
                  <a:lnTo>
                    <a:pt x="439" y="1461"/>
                  </a:lnTo>
                  <a:lnTo>
                    <a:pt x="439" y="1461"/>
                  </a:lnTo>
                  <a:lnTo>
                    <a:pt x="467" y="1473"/>
                  </a:lnTo>
                  <a:lnTo>
                    <a:pt x="467" y="1473"/>
                  </a:lnTo>
                  <a:lnTo>
                    <a:pt x="497" y="1485"/>
                  </a:lnTo>
                  <a:lnTo>
                    <a:pt x="497" y="1485"/>
                  </a:lnTo>
                  <a:lnTo>
                    <a:pt x="509" y="1491"/>
                  </a:lnTo>
                  <a:lnTo>
                    <a:pt x="515" y="1475"/>
                  </a:lnTo>
                  <a:lnTo>
                    <a:pt x="515" y="1475"/>
                  </a:lnTo>
                  <a:lnTo>
                    <a:pt x="501" y="1471"/>
                  </a:lnTo>
                  <a:lnTo>
                    <a:pt x="501" y="1471"/>
                  </a:lnTo>
                  <a:lnTo>
                    <a:pt x="473" y="1459"/>
                  </a:lnTo>
                  <a:lnTo>
                    <a:pt x="473" y="1459"/>
                  </a:lnTo>
                  <a:lnTo>
                    <a:pt x="445" y="1447"/>
                  </a:lnTo>
                  <a:lnTo>
                    <a:pt x="445" y="1447"/>
                  </a:lnTo>
                  <a:lnTo>
                    <a:pt x="433" y="1441"/>
                  </a:lnTo>
                  <a:lnTo>
                    <a:pt x="427" y="1453"/>
                  </a:lnTo>
                  <a:close/>
                  <a:moveTo>
                    <a:pt x="287" y="1359"/>
                  </a:moveTo>
                  <a:lnTo>
                    <a:pt x="287" y="1359"/>
                  </a:lnTo>
                  <a:lnTo>
                    <a:pt x="289" y="1361"/>
                  </a:lnTo>
                  <a:lnTo>
                    <a:pt x="289" y="1361"/>
                  </a:lnTo>
                  <a:lnTo>
                    <a:pt x="297" y="1369"/>
                  </a:lnTo>
                  <a:lnTo>
                    <a:pt x="297" y="1369"/>
                  </a:lnTo>
                  <a:lnTo>
                    <a:pt x="309" y="1377"/>
                  </a:lnTo>
                  <a:lnTo>
                    <a:pt x="309" y="1377"/>
                  </a:lnTo>
                  <a:lnTo>
                    <a:pt x="321" y="1387"/>
                  </a:lnTo>
                  <a:lnTo>
                    <a:pt x="321" y="1387"/>
                  </a:lnTo>
                  <a:lnTo>
                    <a:pt x="347" y="1405"/>
                  </a:lnTo>
                  <a:lnTo>
                    <a:pt x="347" y="1405"/>
                  </a:lnTo>
                  <a:lnTo>
                    <a:pt x="359" y="1413"/>
                  </a:lnTo>
                  <a:lnTo>
                    <a:pt x="367" y="1401"/>
                  </a:lnTo>
                  <a:lnTo>
                    <a:pt x="367" y="1401"/>
                  </a:lnTo>
                  <a:lnTo>
                    <a:pt x="355" y="1393"/>
                  </a:lnTo>
                  <a:lnTo>
                    <a:pt x="355" y="1393"/>
                  </a:lnTo>
                  <a:lnTo>
                    <a:pt x="329" y="1377"/>
                  </a:lnTo>
                  <a:lnTo>
                    <a:pt x="329" y="1377"/>
                  </a:lnTo>
                  <a:lnTo>
                    <a:pt x="317" y="1367"/>
                  </a:lnTo>
                  <a:lnTo>
                    <a:pt x="317" y="1367"/>
                  </a:lnTo>
                  <a:lnTo>
                    <a:pt x="305" y="1357"/>
                  </a:lnTo>
                  <a:lnTo>
                    <a:pt x="305" y="1357"/>
                  </a:lnTo>
                  <a:lnTo>
                    <a:pt x="297" y="1351"/>
                  </a:lnTo>
                  <a:lnTo>
                    <a:pt x="297" y="1351"/>
                  </a:lnTo>
                  <a:lnTo>
                    <a:pt x="295" y="1349"/>
                  </a:lnTo>
                  <a:lnTo>
                    <a:pt x="287" y="1359"/>
                  </a:lnTo>
                  <a:close/>
                  <a:moveTo>
                    <a:pt x="171" y="1237"/>
                  </a:moveTo>
                  <a:lnTo>
                    <a:pt x="171" y="1237"/>
                  </a:lnTo>
                  <a:lnTo>
                    <a:pt x="179" y="1247"/>
                  </a:lnTo>
                  <a:lnTo>
                    <a:pt x="179" y="1247"/>
                  </a:lnTo>
                  <a:lnTo>
                    <a:pt x="199" y="1271"/>
                  </a:lnTo>
                  <a:lnTo>
                    <a:pt x="199" y="1271"/>
                  </a:lnTo>
                  <a:lnTo>
                    <a:pt x="209" y="1285"/>
                  </a:lnTo>
                  <a:lnTo>
                    <a:pt x="209" y="1285"/>
                  </a:lnTo>
                  <a:lnTo>
                    <a:pt x="219" y="1295"/>
                  </a:lnTo>
                  <a:lnTo>
                    <a:pt x="219" y="1295"/>
                  </a:lnTo>
                  <a:lnTo>
                    <a:pt x="229" y="1305"/>
                  </a:lnTo>
                  <a:lnTo>
                    <a:pt x="237" y="1297"/>
                  </a:lnTo>
                  <a:lnTo>
                    <a:pt x="237" y="1297"/>
                  </a:lnTo>
                  <a:lnTo>
                    <a:pt x="229" y="1287"/>
                  </a:lnTo>
                  <a:lnTo>
                    <a:pt x="229" y="1287"/>
                  </a:lnTo>
                  <a:lnTo>
                    <a:pt x="219" y="1277"/>
                  </a:lnTo>
                  <a:lnTo>
                    <a:pt x="219" y="1277"/>
                  </a:lnTo>
                  <a:lnTo>
                    <a:pt x="207" y="1263"/>
                  </a:lnTo>
                  <a:lnTo>
                    <a:pt x="207" y="1263"/>
                  </a:lnTo>
                  <a:lnTo>
                    <a:pt x="189" y="1241"/>
                  </a:lnTo>
                  <a:lnTo>
                    <a:pt x="189" y="1241"/>
                  </a:lnTo>
                  <a:lnTo>
                    <a:pt x="179" y="1229"/>
                  </a:lnTo>
                  <a:lnTo>
                    <a:pt x="171" y="1237"/>
                  </a:lnTo>
                  <a:close/>
                  <a:moveTo>
                    <a:pt x="83" y="1093"/>
                  </a:moveTo>
                  <a:lnTo>
                    <a:pt x="83" y="1093"/>
                  </a:lnTo>
                  <a:lnTo>
                    <a:pt x="85" y="1097"/>
                  </a:lnTo>
                  <a:lnTo>
                    <a:pt x="85" y="1097"/>
                  </a:lnTo>
                  <a:lnTo>
                    <a:pt x="89" y="1105"/>
                  </a:lnTo>
                  <a:lnTo>
                    <a:pt x="89" y="1105"/>
                  </a:lnTo>
                  <a:lnTo>
                    <a:pt x="103" y="1133"/>
                  </a:lnTo>
                  <a:lnTo>
                    <a:pt x="103" y="1133"/>
                  </a:lnTo>
                  <a:lnTo>
                    <a:pt x="119" y="1159"/>
                  </a:lnTo>
                  <a:lnTo>
                    <a:pt x="119" y="1159"/>
                  </a:lnTo>
                  <a:lnTo>
                    <a:pt x="125" y="1169"/>
                  </a:lnTo>
                  <a:lnTo>
                    <a:pt x="125" y="1169"/>
                  </a:lnTo>
                  <a:lnTo>
                    <a:pt x="127" y="1171"/>
                  </a:lnTo>
                  <a:lnTo>
                    <a:pt x="135" y="1165"/>
                  </a:lnTo>
                  <a:lnTo>
                    <a:pt x="135" y="1165"/>
                  </a:lnTo>
                  <a:lnTo>
                    <a:pt x="133" y="1163"/>
                  </a:lnTo>
                  <a:lnTo>
                    <a:pt x="133" y="1163"/>
                  </a:lnTo>
                  <a:lnTo>
                    <a:pt x="127" y="1155"/>
                  </a:lnTo>
                  <a:lnTo>
                    <a:pt x="127" y="1155"/>
                  </a:lnTo>
                  <a:lnTo>
                    <a:pt x="113" y="1127"/>
                  </a:lnTo>
                  <a:lnTo>
                    <a:pt x="113" y="1127"/>
                  </a:lnTo>
                  <a:lnTo>
                    <a:pt x="99" y="1101"/>
                  </a:lnTo>
                  <a:lnTo>
                    <a:pt x="99" y="1101"/>
                  </a:lnTo>
                  <a:lnTo>
                    <a:pt x="95" y="1091"/>
                  </a:lnTo>
                  <a:lnTo>
                    <a:pt x="95" y="1091"/>
                  </a:lnTo>
                  <a:lnTo>
                    <a:pt x="93" y="1089"/>
                  </a:lnTo>
                  <a:lnTo>
                    <a:pt x="83" y="1093"/>
                  </a:lnTo>
                  <a:close/>
                  <a:moveTo>
                    <a:pt x="32" y="933"/>
                  </a:moveTo>
                  <a:lnTo>
                    <a:pt x="32" y="933"/>
                  </a:lnTo>
                  <a:lnTo>
                    <a:pt x="34" y="947"/>
                  </a:lnTo>
                  <a:lnTo>
                    <a:pt x="34" y="947"/>
                  </a:lnTo>
                  <a:lnTo>
                    <a:pt x="38" y="961"/>
                  </a:lnTo>
                  <a:lnTo>
                    <a:pt x="38" y="961"/>
                  </a:lnTo>
                  <a:lnTo>
                    <a:pt x="42" y="977"/>
                  </a:lnTo>
                  <a:lnTo>
                    <a:pt x="42" y="977"/>
                  </a:lnTo>
                  <a:lnTo>
                    <a:pt x="47" y="993"/>
                  </a:lnTo>
                  <a:lnTo>
                    <a:pt x="47" y="993"/>
                  </a:lnTo>
                  <a:lnTo>
                    <a:pt x="51" y="1005"/>
                  </a:lnTo>
                  <a:lnTo>
                    <a:pt x="51" y="1005"/>
                  </a:lnTo>
                  <a:lnTo>
                    <a:pt x="55" y="1019"/>
                  </a:lnTo>
                  <a:lnTo>
                    <a:pt x="63" y="1017"/>
                  </a:lnTo>
                  <a:lnTo>
                    <a:pt x="63" y="1017"/>
                  </a:lnTo>
                  <a:lnTo>
                    <a:pt x="59" y="1003"/>
                  </a:lnTo>
                  <a:lnTo>
                    <a:pt x="59" y="1003"/>
                  </a:lnTo>
                  <a:lnTo>
                    <a:pt x="55" y="989"/>
                  </a:lnTo>
                  <a:lnTo>
                    <a:pt x="55" y="989"/>
                  </a:lnTo>
                  <a:lnTo>
                    <a:pt x="51" y="975"/>
                  </a:lnTo>
                  <a:lnTo>
                    <a:pt x="51" y="975"/>
                  </a:lnTo>
                  <a:lnTo>
                    <a:pt x="45" y="959"/>
                  </a:lnTo>
                  <a:lnTo>
                    <a:pt x="45" y="959"/>
                  </a:lnTo>
                  <a:lnTo>
                    <a:pt x="44" y="945"/>
                  </a:lnTo>
                  <a:lnTo>
                    <a:pt x="44" y="945"/>
                  </a:lnTo>
                  <a:lnTo>
                    <a:pt x="40" y="931"/>
                  </a:lnTo>
                  <a:lnTo>
                    <a:pt x="32" y="933"/>
                  </a:lnTo>
                  <a:close/>
                  <a:moveTo>
                    <a:pt x="14" y="768"/>
                  </a:moveTo>
                  <a:lnTo>
                    <a:pt x="14" y="768"/>
                  </a:lnTo>
                  <a:lnTo>
                    <a:pt x="16" y="782"/>
                  </a:lnTo>
                  <a:lnTo>
                    <a:pt x="16" y="782"/>
                  </a:lnTo>
                  <a:lnTo>
                    <a:pt x="16" y="796"/>
                  </a:lnTo>
                  <a:lnTo>
                    <a:pt x="16" y="796"/>
                  </a:lnTo>
                  <a:lnTo>
                    <a:pt x="16" y="812"/>
                  </a:lnTo>
                  <a:lnTo>
                    <a:pt x="16" y="812"/>
                  </a:lnTo>
                  <a:lnTo>
                    <a:pt x="18" y="842"/>
                  </a:lnTo>
                  <a:lnTo>
                    <a:pt x="18" y="842"/>
                  </a:lnTo>
                  <a:lnTo>
                    <a:pt x="20" y="852"/>
                  </a:lnTo>
                  <a:lnTo>
                    <a:pt x="20" y="852"/>
                  </a:lnTo>
                  <a:lnTo>
                    <a:pt x="20" y="856"/>
                  </a:lnTo>
                  <a:lnTo>
                    <a:pt x="28" y="856"/>
                  </a:lnTo>
                  <a:lnTo>
                    <a:pt x="28" y="856"/>
                  </a:lnTo>
                  <a:lnTo>
                    <a:pt x="26" y="852"/>
                  </a:lnTo>
                  <a:lnTo>
                    <a:pt x="26" y="852"/>
                  </a:lnTo>
                  <a:lnTo>
                    <a:pt x="26" y="842"/>
                  </a:lnTo>
                  <a:lnTo>
                    <a:pt x="26" y="842"/>
                  </a:lnTo>
                  <a:lnTo>
                    <a:pt x="24" y="812"/>
                  </a:lnTo>
                  <a:lnTo>
                    <a:pt x="24" y="812"/>
                  </a:lnTo>
                  <a:lnTo>
                    <a:pt x="22" y="796"/>
                  </a:lnTo>
                  <a:lnTo>
                    <a:pt x="22" y="796"/>
                  </a:lnTo>
                  <a:lnTo>
                    <a:pt x="22" y="780"/>
                  </a:lnTo>
                  <a:lnTo>
                    <a:pt x="22" y="780"/>
                  </a:lnTo>
                  <a:lnTo>
                    <a:pt x="22" y="768"/>
                  </a:lnTo>
                  <a:lnTo>
                    <a:pt x="14" y="768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2"/>
            <p:cNvSpPr/>
            <p:nvPr/>
          </p:nvSpPr>
          <p:spPr>
            <a:xfrm>
              <a:off x="6979092" y="1089792"/>
              <a:ext cx="2020782" cy="2024590"/>
            </a:xfrm>
            <a:custGeom>
              <a:rect b="b" l="l" r="r" t="t"/>
              <a:pathLst>
                <a:path extrusionOk="0" h="1701" w="1700">
                  <a:moveTo>
                    <a:pt x="1638" y="1189"/>
                  </a:moveTo>
                  <a:lnTo>
                    <a:pt x="1638" y="1189"/>
                  </a:lnTo>
                  <a:lnTo>
                    <a:pt x="1658" y="1137"/>
                  </a:lnTo>
                  <a:lnTo>
                    <a:pt x="1676" y="1083"/>
                  </a:lnTo>
                  <a:lnTo>
                    <a:pt x="1690" y="1027"/>
                  </a:lnTo>
                  <a:lnTo>
                    <a:pt x="1700" y="974"/>
                  </a:lnTo>
                  <a:lnTo>
                    <a:pt x="1700" y="974"/>
                  </a:lnTo>
                  <a:lnTo>
                    <a:pt x="1684" y="952"/>
                  </a:lnTo>
                  <a:lnTo>
                    <a:pt x="1662" y="928"/>
                  </a:lnTo>
                  <a:lnTo>
                    <a:pt x="1662" y="928"/>
                  </a:lnTo>
                  <a:lnTo>
                    <a:pt x="1666" y="890"/>
                  </a:lnTo>
                  <a:lnTo>
                    <a:pt x="1666" y="852"/>
                  </a:lnTo>
                  <a:lnTo>
                    <a:pt x="1666" y="852"/>
                  </a:lnTo>
                  <a:lnTo>
                    <a:pt x="1666" y="816"/>
                  </a:lnTo>
                  <a:lnTo>
                    <a:pt x="1674" y="810"/>
                  </a:lnTo>
                  <a:lnTo>
                    <a:pt x="1674" y="810"/>
                  </a:lnTo>
                  <a:lnTo>
                    <a:pt x="1672" y="778"/>
                  </a:lnTo>
                  <a:lnTo>
                    <a:pt x="1662" y="772"/>
                  </a:lnTo>
                  <a:lnTo>
                    <a:pt x="1662" y="772"/>
                  </a:lnTo>
                  <a:lnTo>
                    <a:pt x="1656" y="718"/>
                  </a:lnTo>
                  <a:lnTo>
                    <a:pt x="1656" y="718"/>
                  </a:lnTo>
                  <a:lnTo>
                    <a:pt x="1682" y="692"/>
                  </a:lnTo>
                  <a:lnTo>
                    <a:pt x="1682" y="692"/>
                  </a:lnTo>
                  <a:lnTo>
                    <a:pt x="1676" y="662"/>
                  </a:lnTo>
                  <a:lnTo>
                    <a:pt x="1666" y="628"/>
                  </a:lnTo>
                  <a:lnTo>
                    <a:pt x="1656" y="596"/>
                  </a:lnTo>
                  <a:lnTo>
                    <a:pt x="1648" y="566"/>
                  </a:lnTo>
                  <a:lnTo>
                    <a:pt x="1648" y="566"/>
                  </a:lnTo>
                  <a:lnTo>
                    <a:pt x="1608" y="546"/>
                  </a:lnTo>
                  <a:lnTo>
                    <a:pt x="1608" y="546"/>
                  </a:lnTo>
                  <a:lnTo>
                    <a:pt x="1582" y="490"/>
                  </a:lnTo>
                  <a:lnTo>
                    <a:pt x="1554" y="436"/>
                  </a:lnTo>
                  <a:lnTo>
                    <a:pt x="1554" y="436"/>
                  </a:lnTo>
                  <a:lnTo>
                    <a:pt x="1572" y="398"/>
                  </a:lnTo>
                  <a:lnTo>
                    <a:pt x="1572" y="398"/>
                  </a:lnTo>
                  <a:lnTo>
                    <a:pt x="1548" y="362"/>
                  </a:lnTo>
                  <a:lnTo>
                    <a:pt x="1522" y="328"/>
                  </a:lnTo>
                  <a:lnTo>
                    <a:pt x="1522" y="328"/>
                  </a:lnTo>
                  <a:lnTo>
                    <a:pt x="1472" y="324"/>
                  </a:lnTo>
                  <a:lnTo>
                    <a:pt x="1472" y="324"/>
                  </a:lnTo>
                  <a:lnTo>
                    <a:pt x="1434" y="280"/>
                  </a:lnTo>
                  <a:lnTo>
                    <a:pt x="1434" y="266"/>
                  </a:lnTo>
                  <a:lnTo>
                    <a:pt x="1376" y="212"/>
                  </a:lnTo>
                  <a:lnTo>
                    <a:pt x="1360" y="214"/>
                  </a:lnTo>
                  <a:lnTo>
                    <a:pt x="1360" y="214"/>
                  </a:lnTo>
                  <a:lnTo>
                    <a:pt x="1324" y="186"/>
                  </a:lnTo>
                  <a:lnTo>
                    <a:pt x="1286" y="160"/>
                  </a:lnTo>
                  <a:lnTo>
                    <a:pt x="1246" y="136"/>
                  </a:lnTo>
                  <a:lnTo>
                    <a:pt x="1206" y="116"/>
                  </a:lnTo>
                  <a:lnTo>
                    <a:pt x="1206" y="116"/>
                  </a:lnTo>
                  <a:lnTo>
                    <a:pt x="1188" y="62"/>
                  </a:lnTo>
                  <a:lnTo>
                    <a:pt x="1188" y="62"/>
                  </a:lnTo>
                  <a:lnTo>
                    <a:pt x="1137" y="42"/>
                  </a:lnTo>
                  <a:lnTo>
                    <a:pt x="1081" y="24"/>
                  </a:lnTo>
                  <a:lnTo>
                    <a:pt x="1027" y="10"/>
                  </a:lnTo>
                  <a:lnTo>
                    <a:pt x="971" y="0"/>
                  </a:lnTo>
                  <a:lnTo>
                    <a:pt x="971" y="0"/>
                  </a:lnTo>
                  <a:lnTo>
                    <a:pt x="951" y="16"/>
                  </a:lnTo>
                  <a:lnTo>
                    <a:pt x="927" y="38"/>
                  </a:lnTo>
                  <a:lnTo>
                    <a:pt x="927" y="38"/>
                  </a:lnTo>
                  <a:lnTo>
                    <a:pt x="889" y="34"/>
                  </a:lnTo>
                  <a:lnTo>
                    <a:pt x="849" y="34"/>
                  </a:lnTo>
                  <a:lnTo>
                    <a:pt x="849" y="34"/>
                  </a:lnTo>
                  <a:lnTo>
                    <a:pt x="815" y="34"/>
                  </a:lnTo>
                  <a:lnTo>
                    <a:pt x="809" y="26"/>
                  </a:lnTo>
                  <a:lnTo>
                    <a:pt x="809" y="26"/>
                  </a:lnTo>
                  <a:lnTo>
                    <a:pt x="777" y="28"/>
                  </a:lnTo>
                  <a:lnTo>
                    <a:pt x="771" y="38"/>
                  </a:lnTo>
                  <a:lnTo>
                    <a:pt x="771" y="38"/>
                  </a:lnTo>
                  <a:lnTo>
                    <a:pt x="717" y="44"/>
                  </a:lnTo>
                  <a:lnTo>
                    <a:pt x="717" y="44"/>
                  </a:lnTo>
                  <a:lnTo>
                    <a:pt x="691" y="18"/>
                  </a:lnTo>
                  <a:lnTo>
                    <a:pt x="691" y="18"/>
                  </a:lnTo>
                  <a:lnTo>
                    <a:pt x="659" y="24"/>
                  </a:lnTo>
                  <a:lnTo>
                    <a:pt x="627" y="34"/>
                  </a:lnTo>
                  <a:lnTo>
                    <a:pt x="593" y="44"/>
                  </a:lnTo>
                  <a:lnTo>
                    <a:pt x="565" y="52"/>
                  </a:lnTo>
                  <a:lnTo>
                    <a:pt x="565" y="52"/>
                  </a:lnTo>
                  <a:lnTo>
                    <a:pt x="545" y="92"/>
                  </a:lnTo>
                  <a:lnTo>
                    <a:pt x="545" y="92"/>
                  </a:lnTo>
                  <a:lnTo>
                    <a:pt x="489" y="118"/>
                  </a:lnTo>
                  <a:lnTo>
                    <a:pt x="435" y="146"/>
                  </a:lnTo>
                  <a:lnTo>
                    <a:pt x="435" y="146"/>
                  </a:lnTo>
                  <a:lnTo>
                    <a:pt x="397" y="128"/>
                  </a:lnTo>
                  <a:lnTo>
                    <a:pt x="397" y="128"/>
                  </a:lnTo>
                  <a:lnTo>
                    <a:pt x="361" y="152"/>
                  </a:lnTo>
                  <a:lnTo>
                    <a:pt x="327" y="178"/>
                  </a:lnTo>
                  <a:lnTo>
                    <a:pt x="327" y="178"/>
                  </a:lnTo>
                  <a:lnTo>
                    <a:pt x="321" y="228"/>
                  </a:lnTo>
                  <a:lnTo>
                    <a:pt x="321" y="228"/>
                  </a:lnTo>
                  <a:lnTo>
                    <a:pt x="279" y="266"/>
                  </a:lnTo>
                  <a:lnTo>
                    <a:pt x="265" y="266"/>
                  </a:lnTo>
                  <a:lnTo>
                    <a:pt x="211" y="324"/>
                  </a:lnTo>
                  <a:lnTo>
                    <a:pt x="213" y="340"/>
                  </a:lnTo>
                  <a:lnTo>
                    <a:pt x="213" y="340"/>
                  </a:lnTo>
                  <a:lnTo>
                    <a:pt x="185" y="376"/>
                  </a:lnTo>
                  <a:lnTo>
                    <a:pt x="159" y="414"/>
                  </a:lnTo>
                  <a:lnTo>
                    <a:pt x="135" y="454"/>
                  </a:lnTo>
                  <a:lnTo>
                    <a:pt x="116" y="494"/>
                  </a:lnTo>
                  <a:lnTo>
                    <a:pt x="116" y="494"/>
                  </a:lnTo>
                  <a:lnTo>
                    <a:pt x="60" y="512"/>
                  </a:lnTo>
                  <a:lnTo>
                    <a:pt x="60" y="512"/>
                  </a:lnTo>
                  <a:lnTo>
                    <a:pt x="40" y="564"/>
                  </a:lnTo>
                  <a:lnTo>
                    <a:pt x="24" y="620"/>
                  </a:lnTo>
                  <a:lnTo>
                    <a:pt x="10" y="674"/>
                  </a:lnTo>
                  <a:lnTo>
                    <a:pt x="0" y="730"/>
                  </a:lnTo>
                  <a:lnTo>
                    <a:pt x="0" y="730"/>
                  </a:lnTo>
                  <a:lnTo>
                    <a:pt x="16" y="750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4" y="812"/>
                  </a:lnTo>
                  <a:lnTo>
                    <a:pt x="34" y="852"/>
                  </a:lnTo>
                  <a:lnTo>
                    <a:pt x="34" y="852"/>
                  </a:lnTo>
                  <a:lnTo>
                    <a:pt x="34" y="886"/>
                  </a:lnTo>
                  <a:lnTo>
                    <a:pt x="24" y="892"/>
                  </a:lnTo>
                  <a:lnTo>
                    <a:pt x="24" y="892"/>
                  </a:lnTo>
                  <a:lnTo>
                    <a:pt x="28" y="924"/>
                  </a:lnTo>
                  <a:lnTo>
                    <a:pt x="38" y="930"/>
                  </a:lnTo>
                  <a:lnTo>
                    <a:pt x="38" y="930"/>
                  </a:lnTo>
                  <a:lnTo>
                    <a:pt x="44" y="984"/>
                  </a:lnTo>
                  <a:lnTo>
                    <a:pt x="44" y="984"/>
                  </a:lnTo>
                  <a:lnTo>
                    <a:pt x="18" y="1009"/>
                  </a:lnTo>
                  <a:lnTo>
                    <a:pt x="18" y="1009"/>
                  </a:lnTo>
                  <a:lnTo>
                    <a:pt x="24" y="1041"/>
                  </a:lnTo>
                  <a:lnTo>
                    <a:pt x="34" y="1073"/>
                  </a:lnTo>
                  <a:lnTo>
                    <a:pt x="42" y="1107"/>
                  </a:lnTo>
                  <a:lnTo>
                    <a:pt x="52" y="1135"/>
                  </a:lnTo>
                  <a:lnTo>
                    <a:pt x="52" y="1135"/>
                  </a:lnTo>
                  <a:lnTo>
                    <a:pt x="92" y="1155"/>
                  </a:lnTo>
                  <a:lnTo>
                    <a:pt x="92" y="1155"/>
                  </a:lnTo>
                  <a:lnTo>
                    <a:pt x="117" y="1211"/>
                  </a:lnTo>
                  <a:lnTo>
                    <a:pt x="145" y="1265"/>
                  </a:lnTo>
                  <a:lnTo>
                    <a:pt x="145" y="1265"/>
                  </a:lnTo>
                  <a:lnTo>
                    <a:pt x="127" y="1303"/>
                  </a:lnTo>
                  <a:lnTo>
                    <a:pt x="127" y="1303"/>
                  </a:lnTo>
                  <a:lnTo>
                    <a:pt x="151" y="1339"/>
                  </a:lnTo>
                  <a:lnTo>
                    <a:pt x="177" y="1373"/>
                  </a:lnTo>
                  <a:lnTo>
                    <a:pt x="177" y="1373"/>
                  </a:lnTo>
                  <a:lnTo>
                    <a:pt x="227" y="1379"/>
                  </a:lnTo>
                  <a:lnTo>
                    <a:pt x="227" y="1379"/>
                  </a:lnTo>
                  <a:lnTo>
                    <a:pt x="265" y="1421"/>
                  </a:lnTo>
                  <a:lnTo>
                    <a:pt x="265" y="1435"/>
                  </a:lnTo>
                  <a:lnTo>
                    <a:pt x="323" y="1489"/>
                  </a:lnTo>
                  <a:lnTo>
                    <a:pt x="339" y="1487"/>
                  </a:lnTo>
                  <a:lnTo>
                    <a:pt x="339" y="1487"/>
                  </a:lnTo>
                  <a:lnTo>
                    <a:pt x="375" y="1515"/>
                  </a:lnTo>
                  <a:lnTo>
                    <a:pt x="413" y="1541"/>
                  </a:lnTo>
                  <a:lnTo>
                    <a:pt x="453" y="1565"/>
                  </a:lnTo>
                  <a:lnTo>
                    <a:pt x="493" y="1585"/>
                  </a:lnTo>
                  <a:lnTo>
                    <a:pt x="493" y="1585"/>
                  </a:lnTo>
                  <a:lnTo>
                    <a:pt x="511" y="1641"/>
                  </a:lnTo>
                  <a:lnTo>
                    <a:pt x="511" y="1641"/>
                  </a:lnTo>
                  <a:lnTo>
                    <a:pt x="563" y="1661"/>
                  </a:lnTo>
                  <a:lnTo>
                    <a:pt x="617" y="1677"/>
                  </a:lnTo>
                  <a:lnTo>
                    <a:pt x="673" y="1691"/>
                  </a:lnTo>
                  <a:lnTo>
                    <a:pt x="727" y="1701"/>
                  </a:lnTo>
                  <a:lnTo>
                    <a:pt x="727" y="1701"/>
                  </a:lnTo>
                  <a:lnTo>
                    <a:pt x="749" y="1685"/>
                  </a:lnTo>
                  <a:lnTo>
                    <a:pt x="773" y="1663"/>
                  </a:lnTo>
                  <a:lnTo>
                    <a:pt x="773" y="1663"/>
                  </a:lnTo>
                  <a:lnTo>
                    <a:pt x="811" y="1667"/>
                  </a:lnTo>
                  <a:lnTo>
                    <a:pt x="849" y="1667"/>
                  </a:lnTo>
                  <a:lnTo>
                    <a:pt x="849" y="1667"/>
                  </a:lnTo>
                  <a:lnTo>
                    <a:pt x="885" y="1667"/>
                  </a:lnTo>
                  <a:lnTo>
                    <a:pt x="891" y="1677"/>
                  </a:lnTo>
                  <a:lnTo>
                    <a:pt x="891" y="1677"/>
                  </a:lnTo>
                  <a:lnTo>
                    <a:pt x="923" y="1673"/>
                  </a:lnTo>
                  <a:lnTo>
                    <a:pt x="929" y="1663"/>
                  </a:lnTo>
                  <a:lnTo>
                    <a:pt x="929" y="1663"/>
                  </a:lnTo>
                  <a:lnTo>
                    <a:pt x="983" y="1657"/>
                  </a:lnTo>
                  <a:lnTo>
                    <a:pt x="983" y="1657"/>
                  </a:lnTo>
                  <a:lnTo>
                    <a:pt x="1009" y="1683"/>
                  </a:lnTo>
                  <a:lnTo>
                    <a:pt x="1009" y="1683"/>
                  </a:lnTo>
                  <a:lnTo>
                    <a:pt x="1039" y="1677"/>
                  </a:lnTo>
                  <a:lnTo>
                    <a:pt x="1073" y="1667"/>
                  </a:lnTo>
                  <a:lnTo>
                    <a:pt x="1105" y="1659"/>
                  </a:lnTo>
                  <a:lnTo>
                    <a:pt x="1135" y="1649"/>
                  </a:lnTo>
                  <a:lnTo>
                    <a:pt x="1135" y="1649"/>
                  </a:lnTo>
                  <a:lnTo>
                    <a:pt x="1155" y="1609"/>
                  </a:lnTo>
                  <a:lnTo>
                    <a:pt x="1155" y="1609"/>
                  </a:lnTo>
                  <a:lnTo>
                    <a:pt x="1210" y="1583"/>
                  </a:lnTo>
                  <a:lnTo>
                    <a:pt x="1264" y="1555"/>
                  </a:lnTo>
                  <a:lnTo>
                    <a:pt x="1264" y="1555"/>
                  </a:lnTo>
                  <a:lnTo>
                    <a:pt x="1302" y="1573"/>
                  </a:lnTo>
                  <a:lnTo>
                    <a:pt x="1302" y="1573"/>
                  </a:lnTo>
                  <a:lnTo>
                    <a:pt x="1338" y="1549"/>
                  </a:lnTo>
                  <a:lnTo>
                    <a:pt x="1372" y="1523"/>
                  </a:lnTo>
                  <a:lnTo>
                    <a:pt x="1372" y="1523"/>
                  </a:lnTo>
                  <a:lnTo>
                    <a:pt x="1376" y="1473"/>
                  </a:lnTo>
                  <a:lnTo>
                    <a:pt x="1376" y="1473"/>
                  </a:lnTo>
                  <a:lnTo>
                    <a:pt x="1420" y="1435"/>
                  </a:lnTo>
                  <a:lnTo>
                    <a:pt x="1434" y="1435"/>
                  </a:lnTo>
                  <a:lnTo>
                    <a:pt x="1488" y="1377"/>
                  </a:lnTo>
                  <a:lnTo>
                    <a:pt x="1486" y="1361"/>
                  </a:lnTo>
                  <a:lnTo>
                    <a:pt x="1486" y="1361"/>
                  </a:lnTo>
                  <a:lnTo>
                    <a:pt x="1514" y="1325"/>
                  </a:lnTo>
                  <a:lnTo>
                    <a:pt x="1540" y="1287"/>
                  </a:lnTo>
                  <a:lnTo>
                    <a:pt x="1564" y="1247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638" y="1189"/>
                  </a:lnTo>
                  <a:lnTo>
                    <a:pt x="1638" y="1189"/>
                  </a:lnTo>
                  <a:close/>
                  <a:moveTo>
                    <a:pt x="1654" y="852"/>
                  </a:moveTo>
                  <a:lnTo>
                    <a:pt x="1654" y="852"/>
                  </a:lnTo>
                  <a:lnTo>
                    <a:pt x="1654" y="892"/>
                  </a:lnTo>
                  <a:lnTo>
                    <a:pt x="1650" y="934"/>
                  </a:lnTo>
                  <a:lnTo>
                    <a:pt x="1644" y="974"/>
                  </a:lnTo>
                  <a:lnTo>
                    <a:pt x="1638" y="1013"/>
                  </a:lnTo>
                  <a:lnTo>
                    <a:pt x="1628" y="1051"/>
                  </a:lnTo>
                  <a:lnTo>
                    <a:pt x="1618" y="1089"/>
                  </a:lnTo>
                  <a:lnTo>
                    <a:pt x="1606" y="1127"/>
                  </a:lnTo>
                  <a:lnTo>
                    <a:pt x="1590" y="1163"/>
                  </a:lnTo>
                  <a:lnTo>
                    <a:pt x="1574" y="1199"/>
                  </a:lnTo>
                  <a:lnTo>
                    <a:pt x="1556" y="1233"/>
                  </a:lnTo>
                  <a:lnTo>
                    <a:pt x="1538" y="1267"/>
                  </a:lnTo>
                  <a:lnTo>
                    <a:pt x="1516" y="1301"/>
                  </a:lnTo>
                  <a:lnTo>
                    <a:pt x="1494" y="1331"/>
                  </a:lnTo>
                  <a:lnTo>
                    <a:pt x="1470" y="1363"/>
                  </a:lnTo>
                  <a:lnTo>
                    <a:pt x="1444" y="1391"/>
                  </a:lnTo>
                  <a:lnTo>
                    <a:pt x="1418" y="1419"/>
                  </a:lnTo>
                  <a:lnTo>
                    <a:pt x="1390" y="1445"/>
                  </a:lnTo>
                  <a:lnTo>
                    <a:pt x="1360" y="1471"/>
                  </a:lnTo>
                  <a:lnTo>
                    <a:pt x="1330" y="1495"/>
                  </a:lnTo>
                  <a:lnTo>
                    <a:pt x="1298" y="1517"/>
                  </a:lnTo>
                  <a:lnTo>
                    <a:pt x="1266" y="1539"/>
                  </a:lnTo>
                  <a:lnTo>
                    <a:pt x="1232" y="1559"/>
                  </a:lnTo>
                  <a:lnTo>
                    <a:pt x="1198" y="1575"/>
                  </a:lnTo>
                  <a:lnTo>
                    <a:pt x="1163" y="1591"/>
                  </a:lnTo>
                  <a:lnTo>
                    <a:pt x="1127" y="1607"/>
                  </a:lnTo>
                  <a:lnTo>
                    <a:pt x="1089" y="1619"/>
                  </a:lnTo>
                  <a:lnTo>
                    <a:pt x="1051" y="1629"/>
                  </a:lnTo>
                  <a:lnTo>
                    <a:pt x="1011" y="1639"/>
                  </a:lnTo>
                  <a:lnTo>
                    <a:pt x="973" y="1647"/>
                  </a:lnTo>
                  <a:lnTo>
                    <a:pt x="933" y="1651"/>
                  </a:lnTo>
                  <a:lnTo>
                    <a:pt x="891" y="1655"/>
                  </a:lnTo>
                  <a:lnTo>
                    <a:pt x="849" y="1655"/>
                  </a:lnTo>
                  <a:lnTo>
                    <a:pt x="849" y="1655"/>
                  </a:lnTo>
                  <a:lnTo>
                    <a:pt x="809" y="1655"/>
                  </a:lnTo>
                  <a:lnTo>
                    <a:pt x="767" y="1651"/>
                  </a:lnTo>
                  <a:lnTo>
                    <a:pt x="727" y="1647"/>
                  </a:lnTo>
                  <a:lnTo>
                    <a:pt x="687" y="1639"/>
                  </a:lnTo>
                  <a:lnTo>
                    <a:pt x="649" y="1629"/>
                  </a:lnTo>
                  <a:lnTo>
                    <a:pt x="611" y="1619"/>
                  </a:lnTo>
                  <a:lnTo>
                    <a:pt x="573" y="1607"/>
                  </a:lnTo>
                  <a:lnTo>
                    <a:pt x="537" y="1591"/>
                  </a:lnTo>
                  <a:lnTo>
                    <a:pt x="501" y="1575"/>
                  </a:lnTo>
                  <a:lnTo>
                    <a:pt x="467" y="1559"/>
                  </a:lnTo>
                  <a:lnTo>
                    <a:pt x="433" y="1539"/>
                  </a:lnTo>
                  <a:lnTo>
                    <a:pt x="399" y="1517"/>
                  </a:lnTo>
                  <a:lnTo>
                    <a:pt x="369" y="1495"/>
                  </a:lnTo>
                  <a:lnTo>
                    <a:pt x="337" y="1471"/>
                  </a:lnTo>
                  <a:lnTo>
                    <a:pt x="309" y="1445"/>
                  </a:lnTo>
                  <a:lnTo>
                    <a:pt x="281" y="1419"/>
                  </a:lnTo>
                  <a:lnTo>
                    <a:pt x="255" y="1391"/>
                  </a:lnTo>
                  <a:lnTo>
                    <a:pt x="229" y="1363"/>
                  </a:lnTo>
                  <a:lnTo>
                    <a:pt x="205" y="1331"/>
                  </a:lnTo>
                  <a:lnTo>
                    <a:pt x="183" y="1301"/>
                  </a:lnTo>
                  <a:lnTo>
                    <a:pt x="161" y="1267"/>
                  </a:lnTo>
                  <a:lnTo>
                    <a:pt x="141" y="1233"/>
                  </a:lnTo>
                  <a:lnTo>
                    <a:pt x="125" y="1199"/>
                  </a:lnTo>
                  <a:lnTo>
                    <a:pt x="110" y="1163"/>
                  </a:lnTo>
                  <a:lnTo>
                    <a:pt x="94" y="1127"/>
                  </a:lnTo>
                  <a:lnTo>
                    <a:pt x="82" y="1089"/>
                  </a:lnTo>
                  <a:lnTo>
                    <a:pt x="72" y="1051"/>
                  </a:lnTo>
                  <a:lnTo>
                    <a:pt x="62" y="1013"/>
                  </a:lnTo>
                  <a:lnTo>
                    <a:pt x="54" y="974"/>
                  </a:lnTo>
                  <a:lnTo>
                    <a:pt x="50" y="934"/>
                  </a:lnTo>
                  <a:lnTo>
                    <a:pt x="46" y="892"/>
                  </a:lnTo>
                  <a:lnTo>
                    <a:pt x="46" y="852"/>
                  </a:lnTo>
                  <a:lnTo>
                    <a:pt x="46" y="852"/>
                  </a:lnTo>
                  <a:lnTo>
                    <a:pt x="46" y="810"/>
                  </a:lnTo>
                  <a:lnTo>
                    <a:pt x="50" y="768"/>
                  </a:lnTo>
                  <a:lnTo>
                    <a:pt x="54" y="728"/>
                  </a:lnTo>
                  <a:lnTo>
                    <a:pt x="62" y="690"/>
                  </a:lnTo>
                  <a:lnTo>
                    <a:pt x="72" y="650"/>
                  </a:lnTo>
                  <a:lnTo>
                    <a:pt x="82" y="612"/>
                  </a:lnTo>
                  <a:lnTo>
                    <a:pt x="94" y="574"/>
                  </a:lnTo>
                  <a:lnTo>
                    <a:pt x="110" y="538"/>
                  </a:lnTo>
                  <a:lnTo>
                    <a:pt x="125" y="502"/>
                  </a:lnTo>
                  <a:lnTo>
                    <a:pt x="141" y="468"/>
                  </a:lnTo>
                  <a:lnTo>
                    <a:pt x="161" y="434"/>
                  </a:lnTo>
                  <a:lnTo>
                    <a:pt x="183" y="402"/>
                  </a:lnTo>
                  <a:lnTo>
                    <a:pt x="205" y="370"/>
                  </a:lnTo>
                  <a:lnTo>
                    <a:pt x="229" y="340"/>
                  </a:lnTo>
                  <a:lnTo>
                    <a:pt x="255" y="310"/>
                  </a:lnTo>
                  <a:lnTo>
                    <a:pt x="281" y="282"/>
                  </a:lnTo>
                  <a:lnTo>
                    <a:pt x="309" y="256"/>
                  </a:lnTo>
                  <a:lnTo>
                    <a:pt x="337" y="230"/>
                  </a:lnTo>
                  <a:lnTo>
                    <a:pt x="369" y="206"/>
                  </a:lnTo>
                  <a:lnTo>
                    <a:pt x="399" y="184"/>
                  </a:lnTo>
                  <a:lnTo>
                    <a:pt x="433" y="162"/>
                  </a:lnTo>
                  <a:lnTo>
                    <a:pt x="467" y="144"/>
                  </a:lnTo>
                  <a:lnTo>
                    <a:pt x="501" y="126"/>
                  </a:lnTo>
                  <a:lnTo>
                    <a:pt x="537" y="110"/>
                  </a:lnTo>
                  <a:lnTo>
                    <a:pt x="573" y="94"/>
                  </a:lnTo>
                  <a:lnTo>
                    <a:pt x="611" y="82"/>
                  </a:lnTo>
                  <a:lnTo>
                    <a:pt x="649" y="72"/>
                  </a:lnTo>
                  <a:lnTo>
                    <a:pt x="687" y="62"/>
                  </a:lnTo>
                  <a:lnTo>
                    <a:pt x="727" y="56"/>
                  </a:lnTo>
                  <a:lnTo>
                    <a:pt x="767" y="50"/>
                  </a:lnTo>
                  <a:lnTo>
                    <a:pt x="809" y="46"/>
                  </a:lnTo>
                  <a:lnTo>
                    <a:pt x="849" y="46"/>
                  </a:lnTo>
                  <a:lnTo>
                    <a:pt x="849" y="46"/>
                  </a:lnTo>
                  <a:lnTo>
                    <a:pt x="891" y="46"/>
                  </a:lnTo>
                  <a:lnTo>
                    <a:pt x="933" y="50"/>
                  </a:lnTo>
                  <a:lnTo>
                    <a:pt x="973" y="56"/>
                  </a:lnTo>
                  <a:lnTo>
                    <a:pt x="1011" y="62"/>
                  </a:lnTo>
                  <a:lnTo>
                    <a:pt x="1051" y="72"/>
                  </a:lnTo>
                  <a:lnTo>
                    <a:pt x="1089" y="82"/>
                  </a:lnTo>
                  <a:lnTo>
                    <a:pt x="1127" y="94"/>
                  </a:lnTo>
                  <a:lnTo>
                    <a:pt x="1163" y="110"/>
                  </a:lnTo>
                  <a:lnTo>
                    <a:pt x="1198" y="126"/>
                  </a:lnTo>
                  <a:lnTo>
                    <a:pt x="1232" y="144"/>
                  </a:lnTo>
                  <a:lnTo>
                    <a:pt x="1266" y="162"/>
                  </a:lnTo>
                  <a:lnTo>
                    <a:pt x="1298" y="184"/>
                  </a:lnTo>
                  <a:lnTo>
                    <a:pt x="1330" y="206"/>
                  </a:lnTo>
                  <a:lnTo>
                    <a:pt x="1360" y="230"/>
                  </a:lnTo>
                  <a:lnTo>
                    <a:pt x="1390" y="256"/>
                  </a:lnTo>
                  <a:lnTo>
                    <a:pt x="1418" y="282"/>
                  </a:lnTo>
                  <a:lnTo>
                    <a:pt x="1444" y="310"/>
                  </a:lnTo>
                  <a:lnTo>
                    <a:pt x="1470" y="340"/>
                  </a:lnTo>
                  <a:lnTo>
                    <a:pt x="1494" y="370"/>
                  </a:lnTo>
                  <a:lnTo>
                    <a:pt x="1516" y="402"/>
                  </a:lnTo>
                  <a:lnTo>
                    <a:pt x="1538" y="434"/>
                  </a:lnTo>
                  <a:lnTo>
                    <a:pt x="1556" y="468"/>
                  </a:lnTo>
                  <a:lnTo>
                    <a:pt x="1574" y="502"/>
                  </a:lnTo>
                  <a:lnTo>
                    <a:pt x="1590" y="538"/>
                  </a:lnTo>
                  <a:lnTo>
                    <a:pt x="1606" y="574"/>
                  </a:lnTo>
                  <a:lnTo>
                    <a:pt x="1618" y="612"/>
                  </a:lnTo>
                  <a:lnTo>
                    <a:pt x="1628" y="650"/>
                  </a:lnTo>
                  <a:lnTo>
                    <a:pt x="1638" y="690"/>
                  </a:lnTo>
                  <a:lnTo>
                    <a:pt x="1644" y="728"/>
                  </a:lnTo>
                  <a:lnTo>
                    <a:pt x="1650" y="768"/>
                  </a:lnTo>
                  <a:lnTo>
                    <a:pt x="1654" y="810"/>
                  </a:lnTo>
                  <a:lnTo>
                    <a:pt x="1654" y="852"/>
                  </a:lnTo>
                  <a:lnTo>
                    <a:pt x="1654" y="8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" name="Google Shape;54;p32"/>
          <p:cNvSpPr txBox="1"/>
          <p:nvPr>
            <p:ph type="title"/>
          </p:nvPr>
        </p:nvSpPr>
        <p:spPr>
          <a:xfrm>
            <a:off x="432000" y="1899900"/>
            <a:ext cx="82800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" name="Google Shape;5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колонка слева">
  <p:cSld name="ONE_COLUMN_TEXT_2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33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33"/>
          <p:cNvSpPr txBox="1"/>
          <p:nvPr>
            <p:ph idx="1" type="body"/>
          </p:nvPr>
        </p:nvSpPr>
        <p:spPr>
          <a:xfrm>
            <a:off x="432000" y="1313950"/>
            <a:ext cx="3960000" cy="3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29845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8575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900"/>
              <a:buChar char="○"/>
              <a:defRPr/>
            </a:lvl5pPr>
            <a:lvl6pPr indent="-2794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59" name="Google Shape;59;p33"/>
          <p:cNvSpPr txBox="1"/>
          <p:nvPr>
            <p:ph type="title"/>
          </p:nvPr>
        </p:nvSpPr>
        <p:spPr>
          <a:xfrm>
            <a:off x="432000" y="410400"/>
            <a:ext cx="3960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" name="Google Shape;6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" name="Google Shape;61;p33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2" name="Google Shape;62;p33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2">
  <p:cSld name="TITLE_ONLY_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34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4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34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8" name="Google Shape;68;p34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>
  <p:cSld name="CAPTION_ONLY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на фоне">
  <p:cSld name="TITLE_ONLY_1"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3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36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p36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6" name="Google Shape;76;p36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дин столбец справа">
  <p:cSld name="Один столбец справа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37"/>
          <p:cNvPicPr preferRelativeResize="0"/>
          <p:nvPr/>
        </p:nvPicPr>
        <p:blipFill rotWithShape="1">
          <a:blip r:embed="rId2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37"/>
          <p:cNvSpPr txBox="1"/>
          <p:nvPr>
            <p:ph type="title"/>
          </p:nvPr>
        </p:nvSpPr>
        <p:spPr>
          <a:xfrm>
            <a:off x="4554908" y="410400"/>
            <a:ext cx="4156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2400"/>
            </a:lvl9pPr>
          </a:lstStyle>
          <a:p/>
        </p:txBody>
      </p:sp>
      <p:sp>
        <p:nvSpPr>
          <p:cNvPr id="80" name="Google Shape;80;p37"/>
          <p:cNvSpPr txBox="1"/>
          <p:nvPr>
            <p:ph idx="1" type="body"/>
          </p:nvPr>
        </p:nvSpPr>
        <p:spPr>
          <a:xfrm>
            <a:off x="4554908" y="1314000"/>
            <a:ext cx="4156800" cy="3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200"/>
            </a:lvl2pPr>
            <a:lvl3pPr indent="-3238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125"/>
            </a:lvl3pPr>
            <a:lvl4pPr indent="-3238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125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9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900"/>
            </a:lvl9pPr>
          </a:lstStyle>
          <a:p/>
        </p:txBody>
      </p:sp>
      <p:sp>
        <p:nvSpPr>
          <p:cNvPr id="81" name="Google Shape;8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75"/>
              <a:buFont typeface="Arial"/>
              <a:buNone/>
              <a:defRPr b="0" i="0" sz="975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75"/>
              <a:buFont typeface="Arial"/>
              <a:buNone/>
              <a:defRPr b="0" i="0" sz="975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75"/>
              <a:buFont typeface="Arial"/>
              <a:buNone/>
              <a:defRPr b="0" i="0" sz="975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75"/>
              <a:buFont typeface="Arial"/>
              <a:buNone/>
              <a:defRPr b="0" i="0" sz="975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75"/>
              <a:buFont typeface="Arial"/>
              <a:buNone/>
              <a:defRPr b="0" i="0" sz="975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75"/>
              <a:buFont typeface="Arial"/>
              <a:buNone/>
              <a:defRPr b="0" i="0" sz="975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75"/>
              <a:buFont typeface="Arial"/>
              <a:buNone/>
              <a:defRPr b="0" i="0" sz="975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75"/>
              <a:buFont typeface="Arial"/>
              <a:buNone/>
              <a:defRPr b="0" i="0" sz="975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75"/>
              <a:buFont typeface="Arial"/>
              <a:buNone/>
              <a:defRPr b="0" i="0" sz="975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82" name="Google Shape;82;p37"/>
          <p:cNvGrpSpPr/>
          <p:nvPr/>
        </p:nvGrpSpPr>
        <p:grpSpPr>
          <a:xfrm rot="1020265">
            <a:off x="-128620" y="412314"/>
            <a:ext cx="4319360" cy="4319360"/>
            <a:chOff x="4390975" y="-308272"/>
            <a:chExt cx="5760043" cy="5760043"/>
          </a:xfrm>
        </p:grpSpPr>
        <p:sp>
          <p:nvSpPr>
            <p:cNvPr id="83" name="Google Shape;83;p37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84" name="Google Shape;84;p37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37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37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37"/>
          <p:cNvSpPr/>
          <p:nvPr/>
        </p:nvSpPr>
        <p:spPr>
          <a:xfrm>
            <a:off x="3692488" y="4230024"/>
            <a:ext cx="180000" cy="254400"/>
          </a:xfrm>
          <a:custGeom>
            <a:rect b="b" l="l" r="r" t="t"/>
            <a:pathLst>
              <a:path extrusionOk="0" h="185" w="132">
                <a:moveTo>
                  <a:pt x="41" y="145"/>
                </a:moveTo>
                <a:cubicBezTo>
                  <a:pt x="48" y="152"/>
                  <a:pt x="56" y="155"/>
                  <a:pt x="66" y="155"/>
                </a:cubicBezTo>
                <a:cubicBezTo>
                  <a:pt x="75" y="155"/>
                  <a:pt x="84" y="152"/>
                  <a:pt x="90" y="145"/>
                </a:cubicBezTo>
                <a:cubicBezTo>
                  <a:pt x="97" y="138"/>
                  <a:pt x="100" y="130"/>
                  <a:pt x="100" y="120"/>
                </a:cubicBezTo>
                <a:cubicBezTo>
                  <a:pt x="100" y="109"/>
                  <a:pt x="97" y="101"/>
                  <a:pt x="90" y="95"/>
                </a:cubicBezTo>
                <a:cubicBezTo>
                  <a:pt x="84" y="88"/>
                  <a:pt x="75" y="85"/>
                  <a:pt x="66" y="85"/>
                </a:cubicBezTo>
                <a:cubicBezTo>
                  <a:pt x="56" y="85"/>
                  <a:pt x="48" y="88"/>
                  <a:pt x="41" y="95"/>
                </a:cubicBezTo>
                <a:cubicBezTo>
                  <a:pt x="35" y="101"/>
                  <a:pt x="32" y="109"/>
                  <a:pt x="32" y="120"/>
                </a:cubicBezTo>
                <a:cubicBezTo>
                  <a:pt x="32" y="130"/>
                  <a:pt x="35" y="138"/>
                  <a:pt x="41" y="145"/>
                </a:cubicBezTo>
                <a:close/>
                <a:moveTo>
                  <a:pt x="100" y="72"/>
                </a:moveTo>
                <a:cubicBezTo>
                  <a:pt x="100" y="58"/>
                  <a:pt x="100" y="58"/>
                  <a:pt x="100" y="58"/>
                </a:cubicBezTo>
                <a:cubicBezTo>
                  <a:pt x="132" y="58"/>
                  <a:pt x="132" y="58"/>
                  <a:pt x="132" y="58"/>
                </a:cubicBezTo>
                <a:cubicBezTo>
                  <a:pt x="132" y="182"/>
                  <a:pt x="132" y="182"/>
                  <a:pt x="132" y="182"/>
                </a:cubicBezTo>
                <a:cubicBezTo>
                  <a:pt x="100" y="182"/>
                  <a:pt x="100" y="182"/>
                  <a:pt x="100" y="182"/>
                </a:cubicBezTo>
                <a:cubicBezTo>
                  <a:pt x="100" y="167"/>
                  <a:pt x="100" y="167"/>
                  <a:pt x="100" y="167"/>
                </a:cubicBezTo>
                <a:cubicBezTo>
                  <a:pt x="90" y="179"/>
                  <a:pt x="77" y="185"/>
                  <a:pt x="60" y="185"/>
                </a:cubicBezTo>
                <a:cubicBezTo>
                  <a:pt x="43" y="185"/>
                  <a:pt x="29" y="179"/>
                  <a:pt x="17" y="167"/>
                </a:cubicBezTo>
                <a:cubicBezTo>
                  <a:pt x="6" y="154"/>
                  <a:pt x="0" y="138"/>
                  <a:pt x="0" y="120"/>
                </a:cubicBezTo>
                <a:cubicBezTo>
                  <a:pt x="0" y="102"/>
                  <a:pt x="6" y="86"/>
                  <a:pt x="17" y="73"/>
                </a:cubicBezTo>
                <a:cubicBezTo>
                  <a:pt x="29" y="60"/>
                  <a:pt x="43" y="54"/>
                  <a:pt x="60" y="54"/>
                </a:cubicBezTo>
                <a:cubicBezTo>
                  <a:pt x="77" y="54"/>
                  <a:pt x="90" y="60"/>
                  <a:pt x="100" y="72"/>
                </a:cubicBezTo>
                <a:close/>
                <a:moveTo>
                  <a:pt x="55" y="0"/>
                </a:moveTo>
                <a:cubicBezTo>
                  <a:pt x="132" y="0"/>
                  <a:pt x="132" y="0"/>
                  <a:pt x="132" y="0"/>
                </a:cubicBezTo>
                <a:cubicBezTo>
                  <a:pt x="132" y="28"/>
                  <a:pt x="132" y="28"/>
                  <a:pt x="132" y="28"/>
                </a:cubicBezTo>
                <a:cubicBezTo>
                  <a:pt x="55" y="28"/>
                  <a:pt x="55" y="28"/>
                  <a:pt x="55" y="28"/>
                </a:cubicBezTo>
                <a:lnTo>
                  <a:pt x="55" y="0"/>
                </a:lnTo>
                <a:close/>
              </a:path>
            </a:pathLst>
          </a:cu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37"/>
          <p:cNvSpPr/>
          <p:nvPr/>
        </p:nvSpPr>
        <p:spPr>
          <a:xfrm>
            <a:off x="3322075" y="4612230"/>
            <a:ext cx="112700" cy="119520"/>
          </a:xfrm>
          <a:custGeom>
            <a:rect b="b" l="l" r="r" t="t"/>
            <a:pathLst>
              <a:path extrusionOk="0" h="88" w="83">
                <a:moveTo>
                  <a:pt x="83" y="55"/>
                </a:moveTo>
                <a:lnTo>
                  <a:pt x="83" y="32"/>
                </a:lnTo>
                <a:lnTo>
                  <a:pt x="0" y="0"/>
                </a:lnTo>
                <a:lnTo>
                  <a:pt x="0" y="23"/>
                </a:lnTo>
                <a:lnTo>
                  <a:pt x="61" y="44"/>
                </a:lnTo>
                <a:lnTo>
                  <a:pt x="0" y="65"/>
                </a:lnTo>
                <a:lnTo>
                  <a:pt x="0" y="88"/>
                </a:lnTo>
                <a:lnTo>
                  <a:pt x="83" y="55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37"/>
          <p:cNvSpPr/>
          <p:nvPr/>
        </p:nvSpPr>
        <p:spPr>
          <a:xfrm>
            <a:off x="528713" y="754682"/>
            <a:ext cx="144000" cy="152151"/>
          </a:xfrm>
          <a:custGeom>
            <a:rect b="b" l="l" r="r" t="t"/>
            <a:pathLst>
              <a:path extrusionOk="0" h="84" w="79">
                <a:moveTo>
                  <a:pt x="45" y="46"/>
                </a:moveTo>
                <a:lnTo>
                  <a:pt x="45" y="84"/>
                </a:lnTo>
                <a:lnTo>
                  <a:pt x="34" y="84"/>
                </a:lnTo>
                <a:lnTo>
                  <a:pt x="34" y="46"/>
                </a:lnTo>
                <a:lnTo>
                  <a:pt x="0" y="46"/>
                </a:lnTo>
                <a:lnTo>
                  <a:pt x="0" y="37"/>
                </a:lnTo>
                <a:lnTo>
                  <a:pt x="34" y="37"/>
                </a:lnTo>
                <a:lnTo>
                  <a:pt x="34" y="0"/>
                </a:lnTo>
                <a:lnTo>
                  <a:pt x="45" y="0"/>
                </a:lnTo>
                <a:lnTo>
                  <a:pt x="45" y="37"/>
                </a:lnTo>
                <a:lnTo>
                  <a:pt x="79" y="37"/>
                </a:lnTo>
                <a:lnTo>
                  <a:pt x="79" y="46"/>
                </a:lnTo>
                <a:lnTo>
                  <a:pt x="45" y="46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37"/>
          <p:cNvSpPr/>
          <p:nvPr/>
        </p:nvSpPr>
        <p:spPr>
          <a:xfrm>
            <a:off x="3496944" y="1151621"/>
            <a:ext cx="134527" cy="75887"/>
          </a:xfrm>
          <a:custGeom>
            <a:rect b="b" l="l" r="r" t="t"/>
            <a:pathLst>
              <a:path extrusionOk="0" h="107" w="192">
                <a:moveTo>
                  <a:pt x="0" y="107"/>
                </a:moveTo>
                <a:lnTo>
                  <a:pt x="0" y="85"/>
                </a:lnTo>
                <a:lnTo>
                  <a:pt x="192" y="85"/>
                </a:lnTo>
                <a:lnTo>
                  <a:pt x="192" y="107"/>
                </a:lnTo>
                <a:lnTo>
                  <a:pt x="0" y="107"/>
                </a:lnTo>
                <a:close/>
                <a:moveTo>
                  <a:pt x="0" y="24"/>
                </a:moveTo>
                <a:lnTo>
                  <a:pt x="0" y="0"/>
                </a:lnTo>
                <a:lnTo>
                  <a:pt x="192" y="0"/>
                </a:lnTo>
                <a:lnTo>
                  <a:pt x="192" y="24"/>
                </a:lnTo>
                <a:lnTo>
                  <a:pt x="0" y="2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37"/>
          <p:cNvSpPr/>
          <p:nvPr/>
        </p:nvSpPr>
        <p:spPr>
          <a:xfrm>
            <a:off x="3192157" y="4550866"/>
            <a:ext cx="76235" cy="180884"/>
          </a:xfrm>
          <a:custGeom>
            <a:rect b="b" l="l" r="r" t="t"/>
            <a:pathLst>
              <a:path extrusionOk="0" h="204" w="86">
                <a:moveTo>
                  <a:pt x="0" y="204"/>
                </a:moveTo>
                <a:lnTo>
                  <a:pt x="69" y="0"/>
                </a:lnTo>
                <a:lnTo>
                  <a:pt x="86" y="0"/>
                </a:lnTo>
                <a:lnTo>
                  <a:pt x="17" y="204"/>
                </a:lnTo>
                <a:lnTo>
                  <a:pt x="0" y="20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92;p37"/>
          <p:cNvGrpSpPr/>
          <p:nvPr/>
        </p:nvGrpSpPr>
        <p:grpSpPr>
          <a:xfrm>
            <a:off x="2622226" y="410400"/>
            <a:ext cx="87773" cy="119694"/>
            <a:chOff x="2682876" y="1038225"/>
            <a:chExt cx="157187" cy="214313"/>
          </a:xfrm>
        </p:grpSpPr>
        <p:sp>
          <p:nvSpPr>
            <p:cNvPr id="93" name="Google Shape;93;p37"/>
            <p:cNvSpPr/>
            <p:nvPr/>
          </p:nvSpPr>
          <p:spPr>
            <a:xfrm>
              <a:off x="2747963" y="1038225"/>
              <a:ext cx="92100" cy="333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37"/>
            <p:cNvSpPr/>
            <p:nvPr/>
          </p:nvSpPr>
          <p:spPr>
            <a:xfrm>
              <a:off x="2682876" y="1096963"/>
              <a:ext cx="157163" cy="155575"/>
            </a:xfrm>
            <a:custGeom>
              <a:rect b="b" l="l" r="r" t="t"/>
              <a:pathLst>
                <a:path extrusionOk="0" h="87" w="88">
                  <a:moveTo>
                    <a:pt x="28" y="61"/>
                  </a:moveTo>
                  <a:cubicBezTo>
                    <a:pt x="32" y="65"/>
                    <a:pt x="38" y="67"/>
                    <a:pt x="44" y="67"/>
                  </a:cubicBezTo>
                  <a:cubicBezTo>
                    <a:pt x="51" y="67"/>
                    <a:pt x="56" y="65"/>
                    <a:pt x="61" y="61"/>
                  </a:cubicBezTo>
                  <a:cubicBezTo>
                    <a:pt x="65" y="56"/>
                    <a:pt x="67" y="51"/>
                    <a:pt x="67" y="44"/>
                  </a:cubicBezTo>
                  <a:cubicBezTo>
                    <a:pt x="67" y="37"/>
                    <a:pt x="65" y="31"/>
                    <a:pt x="61" y="27"/>
                  </a:cubicBezTo>
                  <a:cubicBezTo>
                    <a:pt x="56" y="23"/>
                    <a:pt x="51" y="21"/>
                    <a:pt x="44" y="21"/>
                  </a:cubicBezTo>
                  <a:cubicBezTo>
                    <a:pt x="38" y="21"/>
                    <a:pt x="32" y="23"/>
                    <a:pt x="28" y="27"/>
                  </a:cubicBezTo>
                  <a:cubicBezTo>
                    <a:pt x="24" y="31"/>
                    <a:pt x="22" y="37"/>
                    <a:pt x="22" y="44"/>
                  </a:cubicBezTo>
                  <a:cubicBezTo>
                    <a:pt x="22" y="51"/>
                    <a:pt x="24" y="56"/>
                    <a:pt x="28" y="61"/>
                  </a:cubicBezTo>
                  <a:close/>
                  <a:moveTo>
                    <a:pt x="67" y="12"/>
                  </a:moveTo>
                  <a:cubicBezTo>
                    <a:pt x="67" y="3"/>
                    <a:pt x="67" y="3"/>
                    <a:pt x="67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7" y="75"/>
                    <a:pt x="67" y="75"/>
                    <a:pt x="67" y="75"/>
                  </a:cubicBezTo>
                  <a:cubicBezTo>
                    <a:pt x="61" y="83"/>
                    <a:pt x="52" y="87"/>
                    <a:pt x="40" y="87"/>
                  </a:cubicBezTo>
                  <a:cubicBezTo>
                    <a:pt x="29" y="87"/>
                    <a:pt x="20" y="83"/>
                    <a:pt x="12" y="75"/>
                  </a:cubicBezTo>
                  <a:cubicBezTo>
                    <a:pt x="4" y="66"/>
                    <a:pt x="0" y="56"/>
                    <a:pt x="0" y="44"/>
                  </a:cubicBezTo>
                  <a:cubicBezTo>
                    <a:pt x="0" y="32"/>
                    <a:pt x="4" y="21"/>
                    <a:pt x="12" y="13"/>
                  </a:cubicBezTo>
                  <a:cubicBezTo>
                    <a:pt x="20" y="5"/>
                    <a:pt x="29" y="0"/>
                    <a:pt x="40" y="0"/>
                  </a:cubicBezTo>
                  <a:cubicBezTo>
                    <a:pt x="52" y="0"/>
                    <a:pt x="61" y="4"/>
                    <a:pt x="67" y="12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37"/>
          <p:cNvSpPr/>
          <p:nvPr/>
        </p:nvSpPr>
        <p:spPr>
          <a:xfrm>
            <a:off x="1852694" y="4541083"/>
            <a:ext cx="52963" cy="190667"/>
          </a:xfrm>
          <a:custGeom>
            <a:rect b="b" l="l" r="r" t="t"/>
            <a:pathLst>
              <a:path extrusionOk="0" h="334" w="92">
                <a:moveTo>
                  <a:pt x="68" y="334"/>
                </a:moveTo>
                <a:cubicBezTo>
                  <a:pt x="62" y="334"/>
                  <a:pt x="56" y="332"/>
                  <a:pt x="50" y="330"/>
                </a:cubicBezTo>
                <a:cubicBezTo>
                  <a:pt x="45" y="328"/>
                  <a:pt x="39" y="324"/>
                  <a:pt x="35" y="320"/>
                </a:cubicBezTo>
                <a:cubicBezTo>
                  <a:pt x="30" y="315"/>
                  <a:pt x="27" y="310"/>
                  <a:pt x="24" y="303"/>
                </a:cubicBezTo>
                <a:cubicBezTo>
                  <a:pt x="21" y="297"/>
                  <a:pt x="20" y="290"/>
                  <a:pt x="20" y="282"/>
                </a:cubicBezTo>
                <a:cubicBezTo>
                  <a:pt x="20" y="203"/>
                  <a:pt x="20" y="203"/>
                  <a:pt x="20" y="203"/>
                </a:cubicBezTo>
                <a:cubicBezTo>
                  <a:pt x="20" y="196"/>
                  <a:pt x="19" y="190"/>
                  <a:pt x="15" y="185"/>
                </a:cubicBezTo>
                <a:cubicBezTo>
                  <a:pt x="12" y="179"/>
                  <a:pt x="7" y="177"/>
                  <a:pt x="0" y="177"/>
                </a:cubicBezTo>
                <a:cubicBezTo>
                  <a:pt x="0" y="157"/>
                  <a:pt x="0" y="157"/>
                  <a:pt x="0" y="157"/>
                </a:cubicBezTo>
                <a:cubicBezTo>
                  <a:pt x="7" y="157"/>
                  <a:pt x="12" y="155"/>
                  <a:pt x="15" y="150"/>
                </a:cubicBezTo>
                <a:cubicBezTo>
                  <a:pt x="19" y="144"/>
                  <a:pt x="20" y="138"/>
                  <a:pt x="20" y="131"/>
                </a:cubicBezTo>
                <a:cubicBezTo>
                  <a:pt x="20" y="52"/>
                  <a:pt x="20" y="52"/>
                  <a:pt x="20" y="52"/>
                </a:cubicBezTo>
                <a:cubicBezTo>
                  <a:pt x="20" y="44"/>
                  <a:pt x="21" y="37"/>
                  <a:pt x="24" y="31"/>
                </a:cubicBezTo>
                <a:cubicBezTo>
                  <a:pt x="27" y="24"/>
                  <a:pt x="30" y="19"/>
                  <a:pt x="35" y="15"/>
                </a:cubicBezTo>
                <a:cubicBezTo>
                  <a:pt x="39" y="10"/>
                  <a:pt x="45" y="7"/>
                  <a:pt x="50" y="4"/>
                </a:cubicBezTo>
                <a:cubicBezTo>
                  <a:pt x="56" y="2"/>
                  <a:pt x="62" y="0"/>
                  <a:pt x="68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92" y="22"/>
                  <a:pt x="92" y="22"/>
                  <a:pt x="92" y="22"/>
                </a:cubicBezTo>
                <a:cubicBezTo>
                  <a:pt x="68" y="22"/>
                  <a:pt x="68" y="22"/>
                  <a:pt x="68" y="22"/>
                </a:cubicBezTo>
                <a:cubicBezTo>
                  <a:pt x="61" y="22"/>
                  <a:pt x="55" y="24"/>
                  <a:pt x="50" y="30"/>
                </a:cubicBezTo>
                <a:cubicBezTo>
                  <a:pt x="45" y="36"/>
                  <a:pt x="43" y="43"/>
                  <a:pt x="43" y="52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3" y="141"/>
                  <a:pt x="41" y="148"/>
                  <a:pt x="39" y="154"/>
                </a:cubicBezTo>
                <a:cubicBezTo>
                  <a:pt x="36" y="160"/>
                  <a:pt x="32" y="164"/>
                  <a:pt x="25" y="167"/>
                </a:cubicBezTo>
                <a:cubicBezTo>
                  <a:pt x="32" y="170"/>
                  <a:pt x="36" y="174"/>
                  <a:pt x="39" y="180"/>
                </a:cubicBezTo>
                <a:cubicBezTo>
                  <a:pt x="41" y="186"/>
                  <a:pt x="43" y="193"/>
                  <a:pt x="43" y="201"/>
                </a:cubicBezTo>
                <a:cubicBezTo>
                  <a:pt x="43" y="282"/>
                  <a:pt x="43" y="282"/>
                  <a:pt x="43" y="282"/>
                </a:cubicBezTo>
                <a:cubicBezTo>
                  <a:pt x="43" y="291"/>
                  <a:pt x="45" y="298"/>
                  <a:pt x="50" y="304"/>
                </a:cubicBezTo>
                <a:cubicBezTo>
                  <a:pt x="55" y="310"/>
                  <a:pt x="61" y="313"/>
                  <a:pt x="68" y="313"/>
                </a:cubicBezTo>
                <a:cubicBezTo>
                  <a:pt x="92" y="313"/>
                  <a:pt x="92" y="313"/>
                  <a:pt x="92" y="313"/>
                </a:cubicBezTo>
                <a:cubicBezTo>
                  <a:pt x="92" y="334"/>
                  <a:pt x="92" y="334"/>
                  <a:pt x="92" y="334"/>
                </a:cubicBezTo>
                <a:lnTo>
                  <a:pt x="68" y="334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37"/>
          <p:cNvSpPr/>
          <p:nvPr/>
        </p:nvSpPr>
        <p:spPr>
          <a:xfrm>
            <a:off x="3205647" y="579426"/>
            <a:ext cx="114352" cy="417629"/>
          </a:xfrm>
          <a:custGeom>
            <a:rect b="b" l="l" r="r" t="t"/>
            <a:pathLst>
              <a:path extrusionOk="0" h="417" w="114">
                <a:moveTo>
                  <a:pt x="0" y="390"/>
                </a:moveTo>
                <a:cubicBezTo>
                  <a:pt x="29" y="390"/>
                  <a:pt x="29" y="390"/>
                  <a:pt x="29" y="390"/>
                </a:cubicBezTo>
                <a:cubicBezTo>
                  <a:pt x="38" y="390"/>
                  <a:pt x="45" y="387"/>
                  <a:pt x="51" y="379"/>
                </a:cubicBezTo>
                <a:cubicBezTo>
                  <a:pt x="57" y="372"/>
                  <a:pt x="61" y="363"/>
                  <a:pt x="61" y="352"/>
                </a:cubicBezTo>
                <a:cubicBezTo>
                  <a:pt x="61" y="251"/>
                  <a:pt x="61" y="251"/>
                  <a:pt x="61" y="251"/>
                </a:cubicBezTo>
                <a:cubicBezTo>
                  <a:pt x="61" y="240"/>
                  <a:pt x="62" y="232"/>
                  <a:pt x="65" y="225"/>
                </a:cubicBezTo>
                <a:cubicBezTo>
                  <a:pt x="69" y="217"/>
                  <a:pt x="75" y="212"/>
                  <a:pt x="83" y="208"/>
                </a:cubicBezTo>
                <a:cubicBezTo>
                  <a:pt x="75" y="205"/>
                  <a:pt x="69" y="200"/>
                  <a:pt x="65" y="193"/>
                </a:cubicBezTo>
                <a:cubicBezTo>
                  <a:pt x="62" y="185"/>
                  <a:pt x="61" y="176"/>
                  <a:pt x="61" y="166"/>
                </a:cubicBezTo>
                <a:cubicBezTo>
                  <a:pt x="61" y="65"/>
                  <a:pt x="61" y="65"/>
                  <a:pt x="61" y="65"/>
                </a:cubicBezTo>
                <a:cubicBezTo>
                  <a:pt x="61" y="54"/>
                  <a:pt x="57" y="45"/>
                  <a:pt x="51" y="37"/>
                </a:cubicBezTo>
                <a:cubicBezTo>
                  <a:pt x="45" y="30"/>
                  <a:pt x="38" y="26"/>
                  <a:pt x="29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0"/>
                  <a:pt x="0" y="0"/>
                  <a:pt x="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37" y="0"/>
                  <a:pt x="44" y="2"/>
                  <a:pt x="51" y="5"/>
                </a:cubicBezTo>
                <a:cubicBezTo>
                  <a:pt x="58" y="8"/>
                  <a:pt x="65" y="12"/>
                  <a:pt x="70" y="18"/>
                </a:cubicBezTo>
                <a:cubicBezTo>
                  <a:pt x="76" y="23"/>
                  <a:pt x="80" y="30"/>
                  <a:pt x="84" y="38"/>
                </a:cubicBezTo>
                <a:cubicBezTo>
                  <a:pt x="87" y="46"/>
                  <a:pt x="89" y="55"/>
                  <a:pt x="89" y="65"/>
                </a:cubicBezTo>
                <a:cubicBezTo>
                  <a:pt x="89" y="163"/>
                  <a:pt x="89" y="163"/>
                  <a:pt x="89" y="163"/>
                </a:cubicBezTo>
                <a:cubicBezTo>
                  <a:pt x="89" y="172"/>
                  <a:pt x="91" y="180"/>
                  <a:pt x="95" y="187"/>
                </a:cubicBezTo>
                <a:cubicBezTo>
                  <a:pt x="99" y="193"/>
                  <a:pt x="106" y="196"/>
                  <a:pt x="114" y="196"/>
                </a:cubicBezTo>
                <a:cubicBezTo>
                  <a:pt x="114" y="220"/>
                  <a:pt x="114" y="220"/>
                  <a:pt x="114" y="220"/>
                </a:cubicBezTo>
                <a:cubicBezTo>
                  <a:pt x="106" y="220"/>
                  <a:pt x="99" y="224"/>
                  <a:pt x="95" y="230"/>
                </a:cubicBezTo>
                <a:cubicBezTo>
                  <a:pt x="91" y="237"/>
                  <a:pt x="89" y="245"/>
                  <a:pt x="89" y="253"/>
                </a:cubicBezTo>
                <a:cubicBezTo>
                  <a:pt x="89" y="352"/>
                  <a:pt x="89" y="352"/>
                  <a:pt x="89" y="352"/>
                </a:cubicBezTo>
                <a:cubicBezTo>
                  <a:pt x="89" y="362"/>
                  <a:pt x="87" y="371"/>
                  <a:pt x="84" y="379"/>
                </a:cubicBezTo>
                <a:cubicBezTo>
                  <a:pt x="80" y="387"/>
                  <a:pt x="76" y="393"/>
                  <a:pt x="70" y="399"/>
                </a:cubicBezTo>
                <a:cubicBezTo>
                  <a:pt x="65" y="405"/>
                  <a:pt x="58" y="409"/>
                  <a:pt x="51" y="412"/>
                </a:cubicBezTo>
                <a:cubicBezTo>
                  <a:pt x="44" y="415"/>
                  <a:pt x="37" y="417"/>
                  <a:pt x="29" y="417"/>
                </a:cubicBezTo>
                <a:cubicBezTo>
                  <a:pt x="0" y="417"/>
                  <a:pt x="0" y="417"/>
                  <a:pt x="0" y="417"/>
                </a:cubicBezTo>
                <a:lnTo>
                  <a:pt x="0" y="390"/>
                </a:lnTo>
                <a:close/>
              </a:path>
            </a:pathLst>
          </a:cu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37"/>
          <p:cNvSpPr/>
          <p:nvPr/>
        </p:nvSpPr>
        <p:spPr>
          <a:xfrm>
            <a:off x="3053255" y="4573374"/>
            <a:ext cx="71500" cy="79445"/>
          </a:xfrm>
          <a:custGeom>
            <a:rect b="b" l="l" r="r" t="t"/>
            <a:pathLst>
              <a:path extrusionOk="0" h="212" w="190">
                <a:moveTo>
                  <a:pt x="0" y="117"/>
                </a:moveTo>
                <a:lnTo>
                  <a:pt x="0" y="94"/>
                </a:lnTo>
                <a:lnTo>
                  <a:pt x="190" y="0"/>
                </a:lnTo>
                <a:lnTo>
                  <a:pt x="190" y="27"/>
                </a:lnTo>
                <a:lnTo>
                  <a:pt x="27" y="106"/>
                </a:lnTo>
                <a:lnTo>
                  <a:pt x="190" y="185"/>
                </a:lnTo>
                <a:lnTo>
                  <a:pt x="190" y="212"/>
                </a:lnTo>
                <a:lnTo>
                  <a:pt x="0" y="117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37"/>
          <p:cNvSpPr/>
          <p:nvPr/>
        </p:nvSpPr>
        <p:spPr>
          <a:xfrm>
            <a:off x="432014" y="410400"/>
            <a:ext cx="184974" cy="201790"/>
          </a:xfrm>
          <a:custGeom>
            <a:rect b="b" l="l" r="r" t="t"/>
            <a:pathLst>
              <a:path extrusionOk="0" h="212" w="190">
                <a:moveTo>
                  <a:pt x="0" y="117"/>
                </a:moveTo>
                <a:lnTo>
                  <a:pt x="0" y="94"/>
                </a:lnTo>
                <a:lnTo>
                  <a:pt x="190" y="0"/>
                </a:lnTo>
                <a:lnTo>
                  <a:pt x="190" y="27"/>
                </a:lnTo>
                <a:lnTo>
                  <a:pt x="27" y="106"/>
                </a:lnTo>
                <a:lnTo>
                  <a:pt x="190" y="185"/>
                </a:lnTo>
                <a:lnTo>
                  <a:pt x="190" y="212"/>
                </a:lnTo>
                <a:lnTo>
                  <a:pt x="0" y="117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37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0" name="Google Shape;100;p37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узкие колонки">
  <p:cSld name="TITLE_AND_TWO_COLUMNS_5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38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38"/>
          <p:cNvGrpSpPr/>
          <p:nvPr/>
        </p:nvGrpSpPr>
        <p:grpSpPr>
          <a:xfrm>
            <a:off x="-2071728" y="2917004"/>
            <a:ext cx="4320031" cy="4320031"/>
            <a:chOff x="-2071728" y="2917004"/>
            <a:chExt cx="4320031" cy="4320031"/>
          </a:xfrm>
        </p:grpSpPr>
        <p:sp>
          <p:nvSpPr>
            <p:cNvPr id="104" name="Google Shape;104;p38"/>
            <p:cNvSpPr/>
            <p:nvPr/>
          </p:nvSpPr>
          <p:spPr>
            <a:xfrm flipH="1" rot="10800000">
              <a:off x="-1770113" y="3218617"/>
              <a:ext cx="3723300" cy="37233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05" name="Google Shape;105;p38"/>
            <p:cNvSpPr/>
            <p:nvPr/>
          </p:nvSpPr>
          <p:spPr>
            <a:xfrm flipH="1" rot="10800000">
              <a:off x="-1833122" y="3262356"/>
              <a:ext cx="3817702" cy="3874214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38"/>
            <p:cNvSpPr/>
            <p:nvPr/>
          </p:nvSpPr>
          <p:spPr>
            <a:xfrm flipH="1" rot="10800000">
              <a:off x="-1826842" y="3155611"/>
              <a:ext cx="3836539" cy="3842818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38"/>
            <p:cNvSpPr/>
            <p:nvPr/>
          </p:nvSpPr>
          <p:spPr>
            <a:xfrm flipH="1" rot="10800000">
              <a:off x="-2071728" y="2917004"/>
              <a:ext cx="4320031" cy="4320031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222222">
                    <a:alpha val="40000"/>
                  </a:srgbClr>
                </a:gs>
                <a:gs pos="99000">
                  <a:srgbClr val="222222">
                    <a:alpha val="20000"/>
                  </a:srgbClr>
                </a:gs>
                <a:gs pos="100000">
                  <a:srgbClr val="222222">
                    <a:alpha val="200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" name="Google Shape;108;p38"/>
          <p:cNvGrpSpPr/>
          <p:nvPr/>
        </p:nvGrpSpPr>
        <p:grpSpPr>
          <a:xfrm flipH="1" rot="-5400000">
            <a:off x="7832698" y="-852676"/>
            <a:ext cx="2160016" cy="2160016"/>
            <a:chOff x="4390975" y="-308272"/>
            <a:chExt cx="5760043" cy="5760043"/>
          </a:xfrm>
        </p:grpSpPr>
        <p:sp>
          <p:nvSpPr>
            <p:cNvPr id="109" name="Google Shape;109;p38"/>
            <p:cNvSpPr/>
            <p:nvPr/>
          </p:nvSpPr>
          <p:spPr>
            <a:xfrm>
              <a:off x="4793128" y="85219"/>
              <a:ext cx="4964400" cy="4964400"/>
            </a:xfrm>
            <a:prstGeom prst="donut">
              <a:avLst>
                <a:gd fmla="val 1496" name="adj"/>
              </a:avLst>
            </a:pr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10" name="Google Shape;110;p38"/>
            <p:cNvSpPr/>
            <p:nvPr/>
          </p:nvSpPr>
          <p:spPr>
            <a:xfrm>
              <a:off x="4709117" y="-174318"/>
              <a:ext cx="5090270" cy="5165620"/>
            </a:xfrm>
            <a:custGeom>
              <a:rect b="b" l="l" r="r" t="t"/>
              <a:pathLst>
                <a:path extrusionOk="0" h="1234" w="1216">
                  <a:moveTo>
                    <a:pt x="280" y="1234"/>
                  </a:moveTo>
                  <a:lnTo>
                    <a:pt x="280" y="1234"/>
                  </a:lnTo>
                  <a:lnTo>
                    <a:pt x="280" y="1234"/>
                  </a:lnTo>
                  <a:lnTo>
                    <a:pt x="234" y="1206"/>
                  </a:lnTo>
                  <a:lnTo>
                    <a:pt x="194" y="1176"/>
                  </a:lnTo>
                  <a:lnTo>
                    <a:pt x="154" y="1144"/>
                  </a:lnTo>
                  <a:lnTo>
                    <a:pt x="118" y="1106"/>
                  </a:lnTo>
                  <a:lnTo>
                    <a:pt x="84" y="1068"/>
                  </a:lnTo>
                  <a:lnTo>
                    <a:pt x="52" y="1026"/>
                  </a:lnTo>
                  <a:lnTo>
                    <a:pt x="26" y="981"/>
                  </a:lnTo>
                  <a:lnTo>
                    <a:pt x="2" y="935"/>
                  </a:lnTo>
                  <a:lnTo>
                    <a:pt x="0" y="933"/>
                  </a:lnTo>
                  <a:lnTo>
                    <a:pt x="92" y="891"/>
                  </a:lnTo>
                  <a:lnTo>
                    <a:pt x="92" y="893"/>
                  </a:lnTo>
                  <a:lnTo>
                    <a:pt x="92" y="893"/>
                  </a:lnTo>
                  <a:lnTo>
                    <a:pt x="112" y="933"/>
                  </a:lnTo>
                  <a:lnTo>
                    <a:pt x="136" y="969"/>
                  </a:lnTo>
                  <a:lnTo>
                    <a:pt x="162" y="1006"/>
                  </a:lnTo>
                  <a:lnTo>
                    <a:pt x="190" y="1038"/>
                  </a:lnTo>
                  <a:lnTo>
                    <a:pt x="222" y="1070"/>
                  </a:lnTo>
                  <a:lnTo>
                    <a:pt x="254" y="1098"/>
                  </a:lnTo>
                  <a:lnTo>
                    <a:pt x="290" y="1124"/>
                  </a:lnTo>
                  <a:lnTo>
                    <a:pt x="328" y="1146"/>
                  </a:lnTo>
                  <a:lnTo>
                    <a:pt x="328" y="1146"/>
                  </a:lnTo>
                  <a:lnTo>
                    <a:pt x="280" y="1234"/>
                  </a:lnTo>
                  <a:close/>
                  <a:moveTo>
                    <a:pt x="6" y="935"/>
                  </a:moveTo>
                  <a:lnTo>
                    <a:pt x="6" y="935"/>
                  </a:lnTo>
                  <a:lnTo>
                    <a:pt x="30" y="981"/>
                  </a:lnTo>
                  <a:lnTo>
                    <a:pt x="56" y="1024"/>
                  </a:lnTo>
                  <a:lnTo>
                    <a:pt x="86" y="1066"/>
                  </a:lnTo>
                  <a:lnTo>
                    <a:pt x="120" y="1104"/>
                  </a:lnTo>
                  <a:lnTo>
                    <a:pt x="156" y="1140"/>
                  </a:lnTo>
                  <a:lnTo>
                    <a:pt x="194" y="1172"/>
                  </a:lnTo>
                  <a:lnTo>
                    <a:pt x="236" y="1202"/>
                  </a:lnTo>
                  <a:lnTo>
                    <a:pt x="280" y="1228"/>
                  </a:lnTo>
                  <a:lnTo>
                    <a:pt x="324" y="1148"/>
                  </a:lnTo>
                  <a:lnTo>
                    <a:pt x="324" y="1148"/>
                  </a:lnTo>
                  <a:lnTo>
                    <a:pt x="286" y="1126"/>
                  </a:lnTo>
                  <a:lnTo>
                    <a:pt x="252" y="1100"/>
                  </a:lnTo>
                  <a:lnTo>
                    <a:pt x="218" y="1072"/>
                  </a:lnTo>
                  <a:lnTo>
                    <a:pt x="188" y="1042"/>
                  </a:lnTo>
                  <a:lnTo>
                    <a:pt x="158" y="1008"/>
                  </a:lnTo>
                  <a:lnTo>
                    <a:pt x="132" y="973"/>
                  </a:lnTo>
                  <a:lnTo>
                    <a:pt x="110" y="935"/>
                  </a:lnTo>
                  <a:lnTo>
                    <a:pt x="90" y="897"/>
                  </a:lnTo>
                  <a:lnTo>
                    <a:pt x="6" y="935"/>
                  </a:lnTo>
                  <a:close/>
                  <a:moveTo>
                    <a:pt x="868" y="168"/>
                  </a:moveTo>
                  <a:lnTo>
                    <a:pt x="866" y="168"/>
                  </a:lnTo>
                  <a:lnTo>
                    <a:pt x="866" y="168"/>
                  </a:lnTo>
                  <a:lnTo>
                    <a:pt x="826" y="148"/>
                  </a:lnTo>
                  <a:lnTo>
                    <a:pt x="786" y="132"/>
                  </a:lnTo>
                  <a:lnTo>
                    <a:pt x="744" y="118"/>
                  </a:lnTo>
                  <a:lnTo>
                    <a:pt x="702" y="108"/>
                  </a:lnTo>
                  <a:lnTo>
                    <a:pt x="702" y="108"/>
                  </a:lnTo>
                  <a:lnTo>
                    <a:pt x="658" y="102"/>
                  </a:lnTo>
                  <a:lnTo>
                    <a:pt x="614" y="98"/>
                  </a:lnTo>
                  <a:lnTo>
                    <a:pt x="570" y="100"/>
                  </a:lnTo>
                  <a:lnTo>
                    <a:pt x="528" y="102"/>
                  </a:lnTo>
                  <a:lnTo>
                    <a:pt x="526" y="104"/>
                  </a:lnTo>
                  <a:lnTo>
                    <a:pt x="512" y="4"/>
                  </a:lnTo>
                  <a:lnTo>
                    <a:pt x="514" y="4"/>
                  </a:lnTo>
                  <a:lnTo>
                    <a:pt x="514" y="4"/>
                  </a:lnTo>
                  <a:lnTo>
                    <a:pt x="566" y="0"/>
                  </a:lnTo>
                  <a:lnTo>
                    <a:pt x="618" y="0"/>
                  </a:lnTo>
                  <a:lnTo>
                    <a:pt x="668" y="2"/>
                  </a:lnTo>
                  <a:lnTo>
                    <a:pt x="720" y="10"/>
                  </a:lnTo>
                  <a:lnTo>
                    <a:pt x="720" y="10"/>
                  </a:lnTo>
                  <a:lnTo>
                    <a:pt x="770" y="22"/>
                  </a:lnTo>
                  <a:lnTo>
                    <a:pt x="820" y="38"/>
                  </a:lnTo>
                  <a:lnTo>
                    <a:pt x="868" y="58"/>
                  </a:lnTo>
                  <a:lnTo>
                    <a:pt x="914" y="80"/>
                  </a:lnTo>
                  <a:lnTo>
                    <a:pt x="916" y="82"/>
                  </a:lnTo>
                  <a:lnTo>
                    <a:pt x="868" y="168"/>
                  </a:lnTo>
                  <a:close/>
                  <a:moveTo>
                    <a:pt x="596" y="94"/>
                  </a:moveTo>
                  <a:lnTo>
                    <a:pt x="596" y="94"/>
                  </a:lnTo>
                  <a:lnTo>
                    <a:pt x="622" y="96"/>
                  </a:lnTo>
                  <a:lnTo>
                    <a:pt x="648" y="98"/>
                  </a:lnTo>
                  <a:lnTo>
                    <a:pt x="676" y="100"/>
                  </a:lnTo>
                  <a:lnTo>
                    <a:pt x="702" y="104"/>
                  </a:lnTo>
                  <a:lnTo>
                    <a:pt x="702" y="104"/>
                  </a:lnTo>
                  <a:lnTo>
                    <a:pt x="744" y="114"/>
                  </a:lnTo>
                  <a:lnTo>
                    <a:pt x="786" y="128"/>
                  </a:lnTo>
                  <a:lnTo>
                    <a:pt x="826" y="144"/>
                  </a:lnTo>
                  <a:lnTo>
                    <a:pt x="866" y="164"/>
                  </a:lnTo>
                  <a:lnTo>
                    <a:pt x="910" y="82"/>
                  </a:lnTo>
                  <a:lnTo>
                    <a:pt x="910" y="82"/>
                  </a:lnTo>
                  <a:lnTo>
                    <a:pt x="864" y="60"/>
                  </a:lnTo>
                  <a:lnTo>
                    <a:pt x="818" y="42"/>
                  </a:lnTo>
                  <a:lnTo>
                    <a:pt x="768" y="26"/>
                  </a:lnTo>
                  <a:lnTo>
                    <a:pt x="720" y="14"/>
                  </a:lnTo>
                  <a:lnTo>
                    <a:pt x="720" y="14"/>
                  </a:lnTo>
                  <a:lnTo>
                    <a:pt x="668" y="6"/>
                  </a:lnTo>
                  <a:lnTo>
                    <a:pt x="618" y="4"/>
                  </a:lnTo>
                  <a:lnTo>
                    <a:pt x="568" y="4"/>
                  </a:lnTo>
                  <a:lnTo>
                    <a:pt x="518" y="8"/>
                  </a:lnTo>
                  <a:lnTo>
                    <a:pt x="528" y="98"/>
                  </a:lnTo>
                  <a:lnTo>
                    <a:pt x="528" y="98"/>
                  </a:lnTo>
                  <a:lnTo>
                    <a:pt x="562" y="96"/>
                  </a:lnTo>
                  <a:lnTo>
                    <a:pt x="596" y="94"/>
                  </a:lnTo>
                  <a:lnTo>
                    <a:pt x="596" y="94"/>
                  </a:lnTo>
                  <a:close/>
                  <a:moveTo>
                    <a:pt x="982" y="1178"/>
                  </a:moveTo>
                  <a:lnTo>
                    <a:pt x="922" y="1098"/>
                  </a:lnTo>
                  <a:lnTo>
                    <a:pt x="924" y="1098"/>
                  </a:lnTo>
                  <a:lnTo>
                    <a:pt x="924" y="1098"/>
                  </a:lnTo>
                  <a:lnTo>
                    <a:pt x="958" y="1070"/>
                  </a:lnTo>
                  <a:lnTo>
                    <a:pt x="990" y="1040"/>
                  </a:lnTo>
                  <a:lnTo>
                    <a:pt x="1018" y="1006"/>
                  </a:lnTo>
                  <a:lnTo>
                    <a:pt x="1044" y="971"/>
                  </a:lnTo>
                  <a:lnTo>
                    <a:pt x="1068" y="935"/>
                  </a:lnTo>
                  <a:lnTo>
                    <a:pt x="1088" y="895"/>
                  </a:lnTo>
                  <a:lnTo>
                    <a:pt x="1106" y="855"/>
                  </a:lnTo>
                  <a:lnTo>
                    <a:pt x="1120" y="815"/>
                  </a:lnTo>
                  <a:lnTo>
                    <a:pt x="1122" y="813"/>
                  </a:lnTo>
                  <a:lnTo>
                    <a:pt x="1216" y="841"/>
                  </a:lnTo>
                  <a:lnTo>
                    <a:pt x="1216" y="843"/>
                  </a:lnTo>
                  <a:lnTo>
                    <a:pt x="1216" y="843"/>
                  </a:lnTo>
                  <a:lnTo>
                    <a:pt x="1200" y="891"/>
                  </a:lnTo>
                  <a:lnTo>
                    <a:pt x="1178" y="939"/>
                  </a:lnTo>
                  <a:lnTo>
                    <a:pt x="1154" y="985"/>
                  </a:lnTo>
                  <a:lnTo>
                    <a:pt x="1126" y="1030"/>
                  </a:lnTo>
                  <a:lnTo>
                    <a:pt x="1096" y="1070"/>
                  </a:lnTo>
                  <a:lnTo>
                    <a:pt x="1062" y="1108"/>
                  </a:lnTo>
                  <a:lnTo>
                    <a:pt x="1024" y="1144"/>
                  </a:lnTo>
                  <a:lnTo>
                    <a:pt x="984" y="1178"/>
                  </a:lnTo>
                  <a:lnTo>
                    <a:pt x="982" y="1178"/>
                  </a:lnTo>
                  <a:close/>
                  <a:moveTo>
                    <a:pt x="928" y="1100"/>
                  </a:moveTo>
                  <a:lnTo>
                    <a:pt x="984" y="1172"/>
                  </a:lnTo>
                  <a:lnTo>
                    <a:pt x="984" y="1172"/>
                  </a:lnTo>
                  <a:lnTo>
                    <a:pt x="1022" y="1140"/>
                  </a:lnTo>
                  <a:lnTo>
                    <a:pt x="1058" y="1106"/>
                  </a:lnTo>
                  <a:lnTo>
                    <a:pt x="1092" y="1068"/>
                  </a:lnTo>
                  <a:lnTo>
                    <a:pt x="1122" y="1026"/>
                  </a:lnTo>
                  <a:lnTo>
                    <a:pt x="1150" y="983"/>
                  </a:lnTo>
                  <a:lnTo>
                    <a:pt x="1174" y="939"/>
                  </a:lnTo>
                  <a:lnTo>
                    <a:pt x="1196" y="891"/>
                  </a:lnTo>
                  <a:lnTo>
                    <a:pt x="1212" y="843"/>
                  </a:lnTo>
                  <a:lnTo>
                    <a:pt x="1124" y="817"/>
                  </a:lnTo>
                  <a:lnTo>
                    <a:pt x="1124" y="817"/>
                  </a:lnTo>
                  <a:lnTo>
                    <a:pt x="1110" y="859"/>
                  </a:lnTo>
                  <a:lnTo>
                    <a:pt x="1092" y="899"/>
                  </a:lnTo>
                  <a:lnTo>
                    <a:pt x="1072" y="937"/>
                  </a:lnTo>
                  <a:lnTo>
                    <a:pt x="1048" y="973"/>
                  </a:lnTo>
                  <a:lnTo>
                    <a:pt x="1022" y="1008"/>
                  </a:lnTo>
                  <a:lnTo>
                    <a:pt x="992" y="1042"/>
                  </a:lnTo>
                  <a:lnTo>
                    <a:pt x="962" y="1072"/>
                  </a:lnTo>
                  <a:lnTo>
                    <a:pt x="928" y="1100"/>
                  </a:lnTo>
                  <a:lnTo>
                    <a:pt x="928" y="1100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38"/>
            <p:cNvSpPr/>
            <p:nvPr/>
          </p:nvSpPr>
          <p:spPr>
            <a:xfrm>
              <a:off x="4717489" y="9870"/>
              <a:ext cx="5115387" cy="5123759"/>
            </a:xfrm>
            <a:custGeom>
              <a:rect b="b" l="l" r="r" t="t"/>
              <a:pathLst>
                <a:path extrusionOk="0" h="1224" w="1222">
                  <a:moveTo>
                    <a:pt x="610" y="1224"/>
                  </a:moveTo>
                  <a:lnTo>
                    <a:pt x="610" y="1164"/>
                  </a:lnTo>
                  <a:lnTo>
                    <a:pt x="610" y="1164"/>
                  </a:lnTo>
                  <a:lnTo>
                    <a:pt x="610" y="1164"/>
                  </a:lnTo>
                  <a:lnTo>
                    <a:pt x="638" y="1162"/>
                  </a:lnTo>
                  <a:lnTo>
                    <a:pt x="664" y="1160"/>
                  </a:lnTo>
                  <a:lnTo>
                    <a:pt x="692" y="1158"/>
                  </a:lnTo>
                  <a:lnTo>
                    <a:pt x="718" y="1154"/>
                  </a:lnTo>
                  <a:lnTo>
                    <a:pt x="744" y="1148"/>
                  </a:lnTo>
                  <a:lnTo>
                    <a:pt x="770" y="1140"/>
                  </a:lnTo>
                  <a:lnTo>
                    <a:pt x="796" y="1132"/>
                  </a:lnTo>
                  <a:lnTo>
                    <a:pt x="820" y="1122"/>
                  </a:lnTo>
                  <a:lnTo>
                    <a:pt x="846" y="1112"/>
                  </a:lnTo>
                  <a:lnTo>
                    <a:pt x="870" y="1100"/>
                  </a:lnTo>
                  <a:lnTo>
                    <a:pt x="892" y="1086"/>
                  </a:lnTo>
                  <a:lnTo>
                    <a:pt x="916" y="1072"/>
                  </a:lnTo>
                  <a:lnTo>
                    <a:pt x="938" y="1056"/>
                  </a:lnTo>
                  <a:lnTo>
                    <a:pt x="958" y="1040"/>
                  </a:lnTo>
                  <a:lnTo>
                    <a:pt x="980" y="1022"/>
                  </a:lnTo>
                  <a:lnTo>
                    <a:pt x="1000" y="1004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20" y="1068"/>
                  </a:lnTo>
                  <a:lnTo>
                    <a:pt x="998" y="1088"/>
                  </a:lnTo>
                  <a:lnTo>
                    <a:pt x="974" y="1106"/>
                  </a:lnTo>
                  <a:lnTo>
                    <a:pt x="950" y="1122"/>
                  </a:lnTo>
                  <a:lnTo>
                    <a:pt x="924" y="1138"/>
                  </a:lnTo>
                  <a:lnTo>
                    <a:pt x="898" y="1154"/>
                  </a:lnTo>
                  <a:lnTo>
                    <a:pt x="872" y="1166"/>
                  </a:lnTo>
                  <a:lnTo>
                    <a:pt x="844" y="1178"/>
                  </a:lnTo>
                  <a:lnTo>
                    <a:pt x="816" y="1190"/>
                  </a:lnTo>
                  <a:lnTo>
                    <a:pt x="788" y="1198"/>
                  </a:lnTo>
                  <a:lnTo>
                    <a:pt x="760" y="1206"/>
                  </a:lnTo>
                  <a:lnTo>
                    <a:pt x="730" y="1212"/>
                  </a:lnTo>
                  <a:lnTo>
                    <a:pt x="702" y="1218"/>
                  </a:lnTo>
                  <a:lnTo>
                    <a:pt x="672" y="1222"/>
                  </a:lnTo>
                  <a:lnTo>
                    <a:pt x="642" y="1224"/>
                  </a:lnTo>
                  <a:lnTo>
                    <a:pt x="610" y="1224"/>
                  </a:lnTo>
                  <a:lnTo>
                    <a:pt x="610" y="1224"/>
                  </a:lnTo>
                  <a:close/>
                  <a:moveTo>
                    <a:pt x="178" y="1044"/>
                  </a:moveTo>
                  <a:lnTo>
                    <a:pt x="178" y="1044"/>
                  </a:lnTo>
                  <a:lnTo>
                    <a:pt x="156" y="1022"/>
                  </a:lnTo>
                  <a:lnTo>
                    <a:pt x="136" y="1000"/>
                  </a:lnTo>
                  <a:lnTo>
                    <a:pt x="118" y="976"/>
                  </a:lnTo>
                  <a:lnTo>
                    <a:pt x="102" y="951"/>
                  </a:lnTo>
                  <a:lnTo>
                    <a:pt x="86" y="925"/>
                  </a:lnTo>
                  <a:lnTo>
                    <a:pt x="70" y="899"/>
                  </a:lnTo>
                  <a:lnTo>
                    <a:pt x="58" y="873"/>
                  </a:lnTo>
                  <a:lnTo>
                    <a:pt x="46" y="845"/>
                  </a:lnTo>
                  <a:lnTo>
                    <a:pt x="34" y="819"/>
                  </a:lnTo>
                  <a:lnTo>
                    <a:pt x="26" y="789"/>
                  </a:lnTo>
                  <a:lnTo>
                    <a:pt x="18" y="761"/>
                  </a:lnTo>
                  <a:lnTo>
                    <a:pt x="12" y="733"/>
                  </a:lnTo>
                  <a:lnTo>
                    <a:pt x="6" y="703"/>
                  </a:lnTo>
                  <a:lnTo>
                    <a:pt x="2" y="673"/>
                  </a:lnTo>
                  <a:lnTo>
                    <a:pt x="0" y="643"/>
                  </a:lnTo>
                  <a:lnTo>
                    <a:pt x="0" y="613"/>
                  </a:lnTo>
                  <a:lnTo>
                    <a:pt x="0" y="611"/>
                  </a:lnTo>
                  <a:lnTo>
                    <a:pt x="60" y="611"/>
                  </a:lnTo>
                  <a:lnTo>
                    <a:pt x="60" y="613"/>
                  </a:lnTo>
                  <a:lnTo>
                    <a:pt x="60" y="613"/>
                  </a:lnTo>
                  <a:lnTo>
                    <a:pt x="62" y="639"/>
                  </a:lnTo>
                  <a:lnTo>
                    <a:pt x="64" y="667"/>
                  </a:lnTo>
                  <a:lnTo>
                    <a:pt x="66" y="693"/>
                  </a:lnTo>
                  <a:lnTo>
                    <a:pt x="70" y="721"/>
                  </a:lnTo>
                  <a:lnTo>
                    <a:pt x="76" y="747"/>
                  </a:lnTo>
                  <a:lnTo>
                    <a:pt x="84" y="773"/>
                  </a:lnTo>
                  <a:lnTo>
                    <a:pt x="92" y="797"/>
                  </a:lnTo>
                  <a:lnTo>
                    <a:pt x="102" y="823"/>
                  </a:lnTo>
                  <a:lnTo>
                    <a:pt x="112" y="847"/>
                  </a:lnTo>
                  <a:lnTo>
                    <a:pt x="124" y="871"/>
                  </a:lnTo>
                  <a:lnTo>
                    <a:pt x="138" y="895"/>
                  </a:lnTo>
                  <a:lnTo>
                    <a:pt x="152" y="917"/>
                  </a:lnTo>
                  <a:lnTo>
                    <a:pt x="168" y="939"/>
                  </a:lnTo>
                  <a:lnTo>
                    <a:pt x="184" y="962"/>
                  </a:lnTo>
                  <a:lnTo>
                    <a:pt x="202" y="982"/>
                  </a:lnTo>
                  <a:lnTo>
                    <a:pt x="220" y="1002"/>
                  </a:lnTo>
                  <a:lnTo>
                    <a:pt x="178" y="1044"/>
                  </a:lnTo>
                  <a:close/>
                  <a:moveTo>
                    <a:pt x="1222" y="613"/>
                  </a:moveTo>
                  <a:lnTo>
                    <a:pt x="1162" y="613"/>
                  </a:lnTo>
                  <a:lnTo>
                    <a:pt x="1162" y="613"/>
                  </a:lnTo>
                  <a:lnTo>
                    <a:pt x="1162" y="613"/>
                  </a:lnTo>
                  <a:lnTo>
                    <a:pt x="1160" y="585"/>
                  </a:lnTo>
                  <a:lnTo>
                    <a:pt x="1158" y="557"/>
                  </a:lnTo>
                  <a:lnTo>
                    <a:pt x="1156" y="531"/>
                  </a:lnTo>
                  <a:lnTo>
                    <a:pt x="1150" y="503"/>
                  </a:lnTo>
                  <a:lnTo>
                    <a:pt x="1146" y="477"/>
                  </a:lnTo>
                  <a:lnTo>
                    <a:pt x="1138" y="451"/>
                  </a:lnTo>
                  <a:lnTo>
                    <a:pt x="1130" y="427"/>
                  </a:lnTo>
                  <a:lnTo>
                    <a:pt x="1120" y="401"/>
                  </a:lnTo>
                  <a:lnTo>
                    <a:pt x="1110" y="377"/>
                  </a:lnTo>
                  <a:lnTo>
                    <a:pt x="1096" y="353"/>
                  </a:lnTo>
                  <a:lnTo>
                    <a:pt x="1084" y="329"/>
                  </a:lnTo>
                  <a:lnTo>
                    <a:pt x="1070" y="307"/>
                  </a:lnTo>
                  <a:lnTo>
                    <a:pt x="1054" y="285"/>
                  </a:lnTo>
                  <a:lnTo>
                    <a:pt x="1038" y="262"/>
                  </a:lnTo>
                  <a:lnTo>
                    <a:pt x="1020" y="242"/>
                  </a:lnTo>
                  <a:lnTo>
                    <a:pt x="1000" y="222"/>
                  </a:lnTo>
                  <a:lnTo>
                    <a:pt x="1044" y="178"/>
                  </a:lnTo>
                  <a:lnTo>
                    <a:pt x="1044" y="178"/>
                  </a:lnTo>
                  <a:lnTo>
                    <a:pt x="1064" y="200"/>
                  </a:lnTo>
                  <a:lnTo>
                    <a:pt x="1084" y="224"/>
                  </a:lnTo>
                  <a:lnTo>
                    <a:pt x="1102" y="248"/>
                  </a:lnTo>
                  <a:lnTo>
                    <a:pt x="1120" y="273"/>
                  </a:lnTo>
                  <a:lnTo>
                    <a:pt x="1136" y="299"/>
                  </a:lnTo>
                  <a:lnTo>
                    <a:pt x="1150" y="325"/>
                  </a:lnTo>
                  <a:lnTo>
                    <a:pt x="1164" y="351"/>
                  </a:lnTo>
                  <a:lnTo>
                    <a:pt x="1176" y="379"/>
                  </a:lnTo>
                  <a:lnTo>
                    <a:pt x="1186" y="405"/>
                  </a:lnTo>
                  <a:lnTo>
                    <a:pt x="1196" y="435"/>
                  </a:lnTo>
                  <a:lnTo>
                    <a:pt x="1204" y="463"/>
                  </a:lnTo>
                  <a:lnTo>
                    <a:pt x="1210" y="491"/>
                  </a:lnTo>
                  <a:lnTo>
                    <a:pt x="1216" y="521"/>
                  </a:lnTo>
                  <a:lnTo>
                    <a:pt x="1220" y="551"/>
                  </a:lnTo>
                  <a:lnTo>
                    <a:pt x="1222" y="581"/>
                  </a:lnTo>
                  <a:lnTo>
                    <a:pt x="1222" y="613"/>
                  </a:lnTo>
                  <a:lnTo>
                    <a:pt x="1222" y="613"/>
                  </a:lnTo>
                  <a:close/>
                  <a:moveTo>
                    <a:pt x="222" y="222"/>
                  </a:moveTo>
                  <a:lnTo>
                    <a:pt x="178" y="178"/>
                  </a:lnTo>
                  <a:lnTo>
                    <a:pt x="178" y="178"/>
                  </a:lnTo>
                  <a:lnTo>
                    <a:pt x="202" y="158"/>
                  </a:lnTo>
                  <a:lnTo>
                    <a:pt x="224" y="138"/>
                  </a:lnTo>
                  <a:lnTo>
                    <a:pt x="248" y="118"/>
                  </a:lnTo>
                  <a:lnTo>
                    <a:pt x="272" y="102"/>
                  </a:lnTo>
                  <a:lnTo>
                    <a:pt x="298" y="86"/>
                  </a:lnTo>
                  <a:lnTo>
                    <a:pt x="324" y="72"/>
                  </a:lnTo>
                  <a:lnTo>
                    <a:pt x="350" y="58"/>
                  </a:lnTo>
                  <a:lnTo>
                    <a:pt x="378" y="46"/>
                  </a:lnTo>
                  <a:lnTo>
                    <a:pt x="404" y="34"/>
                  </a:lnTo>
                  <a:lnTo>
                    <a:pt x="432" y="26"/>
                  </a:lnTo>
                  <a:lnTo>
                    <a:pt x="462" y="18"/>
                  </a:lnTo>
                  <a:lnTo>
                    <a:pt x="490" y="12"/>
                  </a:lnTo>
                  <a:lnTo>
                    <a:pt x="520" y="6"/>
                  </a:lnTo>
                  <a:lnTo>
                    <a:pt x="550" y="2"/>
                  </a:lnTo>
                  <a:lnTo>
                    <a:pt x="580" y="0"/>
                  </a:lnTo>
                  <a:lnTo>
                    <a:pt x="610" y="0"/>
                  </a:lnTo>
                  <a:lnTo>
                    <a:pt x="612" y="0"/>
                  </a:lnTo>
                  <a:lnTo>
                    <a:pt x="612" y="60"/>
                  </a:lnTo>
                  <a:lnTo>
                    <a:pt x="610" y="60"/>
                  </a:lnTo>
                  <a:lnTo>
                    <a:pt x="610" y="60"/>
                  </a:lnTo>
                  <a:lnTo>
                    <a:pt x="584" y="62"/>
                  </a:lnTo>
                  <a:lnTo>
                    <a:pt x="556" y="64"/>
                  </a:lnTo>
                  <a:lnTo>
                    <a:pt x="530" y="66"/>
                  </a:lnTo>
                  <a:lnTo>
                    <a:pt x="502" y="72"/>
                  </a:lnTo>
                  <a:lnTo>
                    <a:pt x="476" y="76"/>
                  </a:lnTo>
                  <a:lnTo>
                    <a:pt x="450" y="84"/>
                  </a:lnTo>
                  <a:lnTo>
                    <a:pt x="426" y="92"/>
                  </a:lnTo>
                  <a:lnTo>
                    <a:pt x="400" y="102"/>
                  </a:lnTo>
                  <a:lnTo>
                    <a:pt x="376" y="112"/>
                  </a:lnTo>
                  <a:lnTo>
                    <a:pt x="352" y="124"/>
                  </a:lnTo>
                  <a:lnTo>
                    <a:pt x="328" y="138"/>
                  </a:lnTo>
                  <a:lnTo>
                    <a:pt x="306" y="152"/>
                  </a:lnTo>
                  <a:lnTo>
                    <a:pt x="284" y="168"/>
                  </a:lnTo>
                  <a:lnTo>
                    <a:pt x="262" y="184"/>
                  </a:lnTo>
                  <a:lnTo>
                    <a:pt x="242" y="202"/>
                  </a:lnTo>
                  <a:lnTo>
                    <a:pt x="222" y="222"/>
                  </a:lnTo>
                  <a:lnTo>
                    <a:pt x="222" y="22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38"/>
            <p:cNvSpPr/>
            <p:nvPr/>
          </p:nvSpPr>
          <p:spPr>
            <a:xfrm>
              <a:off x="4390975" y="-308272"/>
              <a:ext cx="5760043" cy="5760043"/>
            </a:xfrm>
            <a:custGeom>
              <a:rect b="b" l="l" r="r" t="t"/>
              <a:pathLst>
                <a:path extrusionOk="0" h="1376" w="1376">
                  <a:moveTo>
                    <a:pt x="712" y="1376"/>
                  </a:moveTo>
                  <a:lnTo>
                    <a:pt x="712" y="1326"/>
                  </a:lnTo>
                  <a:lnTo>
                    <a:pt x="712" y="1326"/>
                  </a:lnTo>
                  <a:lnTo>
                    <a:pt x="720" y="1324"/>
                  </a:lnTo>
                  <a:lnTo>
                    <a:pt x="722" y="1376"/>
                  </a:lnTo>
                  <a:lnTo>
                    <a:pt x="722" y="1376"/>
                  </a:lnTo>
                  <a:lnTo>
                    <a:pt x="712" y="1376"/>
                  </a:lnTo>
                  <a:lnTo>
                    <a:pt x="712" y="1376"/>
                  </a:lnTo>
                  <a:close/>
                  <a:moveTo>
                    <a:pt x="730" y="1376"/>
                  </a:moveTo>
                  <a:lnTo>
                    <a:pt x="728" y="1324"/>
                  </a:lnTo>
                  <a:lnTo>
                    <a:pt x="736" y="1324"/>
                  </a:lnTo>
                  <a:lnTo>
                    <a:pt x="740" y="1376"/>
                  </a:lnTo>
                  <a:lnTo>
                    <a:pt x="730" y="1376"/>
                  </a:lnTo>
                  <a:close/>
                  <a:moveTo>
                    <a:pt x="748" y="1374"/>
                  </a:moveTo>
                  <a:lnTo>
                    <a:pt x="744" y="1324"/>
                  </a:lnTo>
                  <a:lnTo>
                    <a:pt x="744" y="1324"/>
                  </a:lnTo>
                  <a:lnTo>
                    <a:pt x="752" y="1322"/>
                  </a:lnTo>
                  <a:lnTo>
                    <a:pt x="758" y="1374"/>
                  </a:lnTo>
                  <a:lnTo>
                    <a:pt x="758" y="1374"/>
                  </a:lnTo>
                  <a:lnTo>
                    <a:pt x="748" y="1374"/>
                  </a:lnTo>
                  <a:lnTo>
                    <a:pt x="748" y="1374"/>
                  </a:lnTo>
                  <a:close/>
                  <a:moveTo>
                    <a:pt x="766" y="1372"/>
                  </a:moveTo>
                  <a:lnTo>
                    <a:pt x="760" y="1322"/>
                  </a:lnTo>
                  <a:lnTo>
                    <a:pt x="760" y="1322"/>
                  </a:lnTo>
                  <a:lnTo>
                    <a:pt x="768" y="1320"/>
                  </a:lnTo>
                  <a:lnTo>
                    <a:pt x="774" y="1372"/>
                  </a:lnTo>
                  <a:lnTo>
                    <a:pt x="774" y="1372"/>
                  </a:lnTo>
                  <a:lnTo>
                    <a:pt x="766" y="1372"/>
                  </a:lnTo>
                  <a:lnTo>
                    <a:pt x="766" y="1372"/>
                  </a:lnTo>
                  <a:close/>
                  <a:moveTo>
                    <a:pt x="784" y="1370"/>
                  </a:moveTo>
                  <a:lnTo>
                    <a:pt x="776" y="1320"/>
                  </a:lnTo>
                  <a:lnTo>
                    <a:pt x="776" y="1320"/>
                  </a:lnTo>
                  <a:lnTo>
                    <a:pt x="784" y="1318"/>
                  </a:lnTo>
                  <a:lnTo>
                    <a:pt x="792" y="1370"/>
                  </a:lnTo>
                  <a:lnTo>
                    <a:pt x="792" y="1370"/>
                  </a:lnTo>
                  <a:lnTo>
                    <a:pt x="784" y="1370"/>
                  </a:lnTo>
                  <a:lnTo>
                    <a:pt x="784" y="1370"/>
                  </a:lnTo>
                  <a:close/>
                  <a:moveTo>
                    <a:pt x="802" y="1368"/>
                  </a:moveTo>
                  <a:lnTo>
                    <a:pt x="792" y="1318"/>
                  </a:lnTo>
                  <a:lnTo>
                    <a:pt x="802" y="1316"/>
                  </a:lnTo>
                  <a:lnTo>
                    <a:pt x="810" y="1366"/>
                  </a:lnTo>
                  <a:lnTo>
                    <a:pt x="802" y="1368"/>
                  </a:lnTo>
                  <a:close/>
                  <a:moveTo>
                    <a:pt x="818" y="1364"/>
                  </a:moveTo>
                  <a:lnTo>
                    <a:pt x="810" y="1314"/>
                  </a:lnTo>
                  <a:lnTo>
                    <a:pt x="810" y="1314"/>
                  </a:lnTo>
                  <a:lnTo>
                    <a:pt x="818" y="1312"/>
                  </a:lnTo>
                  <a:lnTo>
                    <a:pt x="828" y="1364"/>
                  </a:lnTo>
                  <a:lnTo>
                    <a:pt x="828" y="1364"/>
                  </a:lnTo>
                  <a:lnTo>
                    <a:pt x="818" y="1364"/>
                  </a:lnTo>
                  <a:lnTo>
                    <a:pt x="818" y="1364"/>
                  </a:lnTo>
                  <a:close/>
                  <a:moveTo>
                    <a:pt x="836" y="1362"/>
                  </a:moveTo>
                  <a:lnTo>
                    <a:pt x="826" y="1312"/>
                  </a:lnTo>
                  <a:lnTo>
                    <a:pt x="826" y="1312"/>
                  </a:lnTo>
                  <a:lnTo>
                    <a:pt x="834" y="1310"/>
                  </a:lnTo>
                  <a:lnTo>
                    <a:pt x="844" y="1360"/>
                  </a:lnTo>
                  <a:lnTo>
                    <a:pt x="844" y="1360"/>
                  </a:lnTo>
                  <a:lnTo>
                    <a:pt x="836" y="1362"/>
                  </a:lnTo>
                  <a:lnTo>
                    <a:pt x="836" y="1362"/>
                  </a:lnTo>
                  <a:close/>
                  <a:moveTo>
                    <a:pt x="854" y="1358"/>
                  </a:moveTo>
                  <a:lnTo>
                    <a:pt x="842" y="1308"/>
                  </a:lnTo>
                  <a:lnTo>
                    <a:pt x="850" y="1306"/>
                  </a:lnTo>
                  <a:lnTo>
                    <a:pt x="862" y="1356"/>
                  </a:lnTo>
                  <a:lnTo>
                    <a:pt x="854" y="1358"/>
                  </a:lnTo>
                  <a:close/>
                  <a:moveTo>
                    <a:pt x="870" y="1352"/>
                  </a:moveTo>
                  <a:lnTo>
                    <a:pt x="858" y="1304"/>
                  </a:lnTo>
                  <a:lnTo>
                    <a:pt x="858" y="1304"/>
                  </a:lnTo>
                  <a:lnTo>
                    <a:pt x="866" y="1300"/>
                  </a:lnTo>
                  <a:lnTo>
                    <a:pt x="880" y="1350"/>
                  </a:lnTo>
                  <a:lnTo>
                    <a:pt x="880" y="1350"/>
                  </a:lnTo>
                  <a:lnTo>
                    <a:pt x="870" y="1352"/>
                  </a:lnTo>
                  <a:lnTo>
                    <a:pt x="870" y="1352"/>
                  </a:lnTo>
                  <a:close/>
                  <a:moveTo>
                    <a:pt x="888" y="1348"/>
                  </a:moveTo>
                  <a:lnTo>
                    <a:pt x="874" y="1298"/>
                  </a:lnTo>
                  <a:lnTo>
                    <a:pt x="874" y="1298"/>
                  </a:lnTo>
                  <a:lnTo>
                    <a:pt x="882" y="1296"/>
                  </a:lnTo>
                  <a:lnTo>
                    <a:pt x="896" y="1346"/>
                  </a:lnTo>
                  <a:lnTo>
                    <a:pt x="896" y="1346"/>
                  </a:lnTo>
                  <a:lnTo>
                    <a:pt x="888" y="1348"/>
                  </a:lnTo>
                  <a:lnTo>
                    <a:pt x="888" y="1348"/>
                  </a:lnTo>
                  <a:close/>
                  <a:moveTo>
                    <a:pt x="904" y="1342"/>
                  </a:moveTo>
                  <a:lnTo>
                    <a:pt x="888" y="1294"/>
                  </a:lnTo>
                  <a:lnTo>
                    <a:pt x="896" y="1292"/>
                  </a:lnTo>
                  <a:lnTo>
                    <a:pt x="914" y="1340"/>
                  </a:lnTo>
                  <a:lnTo>
                    <a:pt x="914" y="1340"/>
                  </a:lnTo>
                  <a:lnTo>
                    <a:pt x="904" y="1342"/>
                  </a:lnTo>
                  <a:lnTo>
                    <a:pt x="904" y="1342"/>
                  </a:lnTo>
                  <a:close/>
                  <a:moveTo>
                    <a:pt x="922" y="1336"/>
                  </a:moveTo>
                  <a:lnTo>
                    <a:pt x="904" y="1288"/>
                  </a:lnTo>
                  <a:lnTo>
                    <a:pt x="904" y="1288"/>
                  </a:lnTo>
                  <a:lnTo>
                    <a:pt x="912" y="1286"/>
                  </a:lnTo>
                  <a:lnTo>
                    <a:pt x="930" y="1334"/>
                  </a:lnTo>
                  <a:lnTo>
                    <a:pt x="930" y="1334"/>
                  </a:lnTo>
                  <a:lnTo>
                    <a:pt x="922" y="1336"/>
                  </a:lnTo>
                  <a:lnTo>
                    <a:pt x="922" y="1336"/>
                  </a:lnTo>
                  <a:close/>
                  <a:moveTo>
                    <a:pt x="938" y="1330"/>
                  </a:moveTo>
                  <a:lnTo>
                    <a:pt x="920" y="1282"/>
                  </a:lnTo>
                  <a:lnTo>
                    <a:pt x="920" y="1282"/>
                  </a:lnTo>
                  <a:lnTo>
                    <a:pt x="928" y="1280"/>
                  </a:lnTo>
                  <a:lnTo>
                    <a:pt x="946" y="1328"/>
                  </a:lnTo>
                  <a:lnTo>
                    <a:pt x="946" y="1328"/>
                  </a:lnTo>
                  <a:lnTo>
                    <a:pt x="938" y="1330"/>
                  </a:lnTo>
                  <a:lnTo>
                    <a:pt x="938" y="1330"/>
                  </a:lnTo>
                  <a:close/>
                  <a:moveTo>
                    <a:pt x="956" y="1324"/>
                  </a:moveTo>
                  <a:lnTo>
                    <a:pt x="936" y="1276"/>
                  </a:lnTo>
                  <a:lnTo>
                    <a:pt x="936" y="1276"/>
                  </a:lnTo>
                  <a:lnTo>
                    <a:pt x="942" y="1274"/>
                  </a:lnTo>
                  <a:lnTo>
                    <a:pt x="964" y="1320"/>
                  </a:lnTo>
                  <a:lnTo>
                    <a:pt x="964" y="1320"/>
                  </a:lnTo>
                  <a:lnTo>
                    <a:pt x="956" y="1324"/>
                  </a:lnTo>
                  <a:lnTo>
                    <a:pt x="956" y="1324"/>
                  </a:lnTo>
                  <a:close/>
                  <a:moveTo>
                    <a:pt x="972" y="1316"/>
                  </a:moveTo>
                  <a:lnTo>
                    <a:pt x="950" y="1270"/>
                  </a:lnTo>
                  <a:lnTo>
                    <a:pt x="950" y="1270"/>
                  </a:lnTo>
                  <a:lnTo>
                    <a:pt x="958" y="1266"/>
                  </a:lnTo>
                  <a:lnTo>
                    <a:pt x="980" y="1312"/>
                  </a:lnTo>
                  <a:lnTo>
                    <a:pt x="980" y="1312"/>
                  </a:lnTo>
                  <a:lnTo>
                    <a:pt x="972" y="1316"/>
                  </a:lnTo>
                  <a:lnTo>
                    <a:pt x="972" y="1316"/>
                  </a:lnTo>
                  <a:close/>
                  <a:moveTo>
                    <a:pt x="988" y="1310"/>
                  </a:moveTo>
                  <a:lnTo>
                    <a:pt x="966" y="1262"/>
                  </a:lnTo>
                  <a:lnTo>
                    <a:pt x="966" y="1262"/>
                  </a:lnTo>
                  <a:lnTo>
                    <a:pt x="972" y="1260"/>
                  </a:lnTo>
                  <a:lnTo>
                    <a:pt x="996" y="1306"/>
                  </a:lnTo>
                  <a:lnTo>
                    <a:pt x="996" y="1306"/>
                  </a:lnTo>
                  <a:lnTo>
                    <a:pt x="988" y="1310"/>
                  </a:lnTo>
                  <a:lnTo>
                    <a:pt x="988" y="1310"/>
                  </a:lnTo>
                  <a:close/>
                  <a:moveTo>
                    <a:pt x="1004" y="1302"/>
                  </a:moveTo>
                  <a:lnTo>
                    <a:pt x="980" y="1256"/>
                  </a:lnTo>
                  <a:lnTo>
                    <a:pt x="980" y="1256"/>
                  </a:lnTo>
                  <a:lnTo>
                    <a:pt x="988" y="1252"/>
                  </a:lnTo>
                  <a:lnTo>
                    <a:pt x="1012" y="1296"/>
                  </a:lnTo>
                  <a:lnTo>
                    <a:pt x="1012" y="1296"/>
                  </a:lnTo>
                  <a:lnTo>
                    <a:pt x="1004" y="1302"/>
                  </a:lnTo>
                  <a:lnTo>
                    <a:pt x="1004" y="1302"/>
                  </a:lnTo>
                  <a:close/>
                  <a:moveTo>
                    <a:pt x="1020" y="1292"/>
                  </a:moveTo>
                  <a:lnTo>
                    <a:pt x="994" y="1248"/>
                  </a:lnTo>
                  <a:lnTo>
                    <a:pt x="994" y="1248"/>
                  </a:lnTo>
                  <a:lnTo>
                    <a:pt x="1002" y="1244"/>
                  </a:lnTo>
                  <a:lnTo>
                    <a:pt x="1028" y="1288"/>
                  </a:lnTo>
                  <a:lnTo>
                    <a:pt x="1028" y="1288"/>
                  </a:lnTo>
                  <a:lnTo>
                    <a:pt x="1020" y="1292"/>
                  </a:lnTo>
                  <a:lnTo>
                    <a:pt x="1020" y="1292"/>
                  </a:lnTo>
                  <a:close/>
                  <a:moveTo>
                    <a:pt x="1034" y="1284"/>
                  </a:moveTo>
                  <a:lnTo>
                    <a:pt x="1008" y="1240"/>
                  </a:lnTo>
                  <a:lnTo>
                    <a:pt x="1008" y="1240"/>
                  </a:lnTo>
                  <a:lnTo>
                    <a:pt x="1016" y="1236"/>
                  </a:lnTo>
                  <a:lnTo>
                    <a:pt x="1042" y="1280"/>
                  </a:lnTo>
                  <a:lnTo>
                    <a:pt x="1042" y="1280"/>
                  </a:lnTo>
                  <a:lnTo>
                    <a:pt x="1034" y="1284"/>
                  </a:lnTo>
                  <a:lnTo>
                    <a:pt x="1034" y="1284"/>
                  </a:lnTo>
                  <a:close/>
                  <a:moveTo>
                    <a:pt x="1050" y="1274"/>
                  </a:moveTo>
                  <a:lnTo>
                    <a:pt x="1024" y="1232"/>
                  </a:lnTo>
                  <a:lnTo>
                    <a:pt x="1024" y="1232"/>
                  </a:lnTo>
                  <a:lnTo>
                    <a:pt x="1030" y="1226"/>
                  </a:lnTo>
                  <a:lnTo>
                    <a:pt x="1058" y="1270"/>
                  </a:lnTo>
                  <a:lnTo>
                    <a:pt x="1058" y="1270"/>
                  </a:lnTo>
                  <a:lnTo>
                    <a:pt x="1050" y="1274"/>
                  </a:lnTo>
                  <a:lnTo>
                    <a:pt x="1050" y="1274"/>
                  </a:lnTo>
                  <a:close/>
                  <a:moveTo>
                    <a:pt x="1066" y="1266"/>
                  </a:moveTo>
                  <a:lnTo>
                    <a:pt x="1038" y="1222"/>
                  </a:lnTo>
                  <a:lnTo>
                    <a:pt x="1038" y="1222"/>
                  </a:lnTo>
                  <a:lnTo>
                    <a:pt x="1044" y="1218"/>
                  </a:lnTo>
                  <a:lnTo>
                    <a:pt x="1072" y="1260"/>
                  </a:lnTo>
                  <a:lnTo>
                    <a:pt x="1072" y="1260"/>
                  </a:lnTo>
                  <a:lnTo>
                    <a:pt x="1066" y="1266"/>
                  </a:lnTo>
                  <a:lnTo>
                    <a:pt x="1066" y="1266"/>
                  </a:lnTo>
                  <a:close/>
                  <a:moveTo>
                    <a:pt x="1080" y="1256"/>
                  </a:moveTo>
                  <a:lnTo>
                    <a:pt x="1050" y="1212"/>
                  </a:lnTo>
                  <a:lnTo>
                    <a:pt x="1050" y="1212"/>
                  </a:lnTo>
                  <a:lnTo>
                    <a:pt x="1058" y="1208"/>
                  </a:lnTo>
                  <a:lnTo>
                    <a:pt x="1088" y="1250"/>
                  </a:lnTo>
                  <a:lnTo>
                    <a:pt x="1088" y="1250"/>
                  </a:lnTo>
                  <a:lnTo>
                    <a:pt x="1080" y="1256"/>
                  </a:lnTo>
                  <a:lnTo>
                    <a:pt x="1080" y="1256"/>
                  </a:lnTo>
                  <a:close/>
                  <a:moveTo>
                    <a:pt x="1094" y="1244"/>
                  </a:moveTo>
                  <a:lnTo>
                    <a:pt x="1064" y="1204"/>
                  </a:lnTo>
                  <a:lnTo>
                    <a:pt x="1064" y="1204"/>
                  </a:lnTo>
                  <a:lnTo>
                    <a:pt x="1070" y="1198"/>
                  </a:lnTo>
                  <a:lnTo>
                    <a:pt x="1102" y="1240"/>
                  </a:lnTo>
                  <a:lnTo>
                    <a:pt x="1102" y="1240"/>
                  </a:lnTo>
                  <a:lnTo>
                    <a:pt x="1094" y="1244"/>
                  </a:lnTo>
                  <a:lnTo>
                    <a:pt x="1094" y="1244"/>
                  </a:lnTo>
                  <a:close/>
                  <a:moveTo>
                    <a:pt x="1108" y="1234"/>
                  </a:moveTo>
                  <a:lnTo>
                    <a:pt x="1078" y="1194"/>
                  </a:lnTo>
                  <a:lnTo>
                    <a:pt x="1078" y="1194"/>
                  </a:lnTo>
                  <a:lnTo>
                    <a:pt x="1084" y="1188"/>
                  </a:lnTo>
                  <a:lnTo>
                    <a:pt x="1116" y="1228"/>
                  </a:lnTo>
                  <a:lnTo>
                    <a:pt x="1116" y="1228"/>
                  </a:lnTo>
                  <a:lnTo>
                    <a:pt x="1108" y="1234"/>
                  </a:lnTo>
                  <a:lnTo>
                    <a:pt x="1108" y="1234"/>
                  </a:lnTo>
                  <a:close/>
                  <a:moveTo>
                    <a:pt x="1122" y="1224"/>
                  </a:moveTo>
                  <a:lnTo>
                    <a:pt x="1090" y="1184"/>
                  </a:lnTo>
                  <a:lnTo>
                    <a:pt x="1090" y="1184"/>
                  </a:lnTo>
                  <a:lnTo>
                    <a:pt x="1096" y="1178"/>
                  </a:lnTo>
                  <a:lnTo>
                    <a:pt x="1130" y="1218"/>
                  </a:lnTo>
                  <a:lnTo>
                    <a:pt x="1130" y="1218"/>
                  </a:lnTo>
                  <a:lnTo>
                    <a:pt x="1122" y="1224"/>
                  </a:lnTo>
                  <a:lnTo>
                    <a:pt x="1122" y="1224"/>
                  </a:lnTo>
                  <a:close/>
                  <a:moveTo>
                    <a:pt x="1136" y="1212"/>
                  </a:moveTo>
                  <a:lnTo>
                    <a:pt x="1102" y="1172"/>
                  </a:lnTo>
                  <a:lnTo>
                    <a:pt x="1102" y="1172"/>
                  </a:lnTo>
                  <a:lnTo>
                    <a:pt x="1110" y="1168"/>
                  </a:lnTo>
                  <a:lnTo>
                    <a:pt x="1144" y="1206"/>
                  </a:lnTo>
                  <a:lnTo>
                    <a:pt x="1144" y="1206"/>
                  </a:lnTo>
                  <a:lnTo>
                    <a:pt x="1136" y="1212"/>
                  </a:lnTo>
                  <a:lnTo>
                    <a:pt x="1136" y="1212"/>
                  </a:lnTo>
                  <a:close/>
                  <a:moveTo>
                    <a:pt x="1150" y="1200"/>
                  </a:moveTo>
                  <a:lnTo>
                    <a:pt x="1116" y="1162"/>
                  </a:lnTo>
                  <a:lnTo>
                    <a:pt x="1116" y="1162"/>
                  </a:lnTo>
                  <a:lnTo>
                    <a:pt x="1122" y="1156"/>
                  </a:lnTo>
                  <a:lnTo>
                    <a:pt x="1156" y="1194"/>
                  </a:lnTo>
                  <a:lnTo>
                    <a:pt x="1156" y="1194"/>
                  </a:lnTo>
                  <a:lnTo>
                    <a:pt x="1150" y="1200"/>
                  </a:lnTo>
                  <a:lnTo>
                    <a:pt x="1150" y="1200"/>
                  </a:lnTo>
                  <a:close/>
                  <a:moveTo>
                    <a:pt x="1162" y="1188"/>
                  </a:moveTo>
                  <a:lnTo>
                    <a:pt x="1128" y="1150"/>
                  </a:lnTo>
                  <a:lnTo>
                    <a:pt x="1128" y="1150"/>
                  </a:lnTo>
                  <a:lnTo>
                    <a:pt x="1134" y="1144"/>
                  </a:lnTo>
                  <a:lnTo>
                    <a:pt x="1170" y="1182"/>
                  </a:lnTo>
                  <a:lnTo>
                    <a:pt x="1170" y="1182"/>
                  </a:lnTo>
                  <a:lnTo>
                    <a:pt x="1162" y="1188"/>
                  </a:lnTo>
                  <a:lnTo>
                    <a:pt x="1162" y="1188"/>
                  </a:lnTo>
                  <a:close/>
                  <a:moveTo>
                    <a:pt x="1176" y="1176"/>
                  </a:moveTo>
                  <a:lnTo>
                    <a:pt x="1140" y="1140"/>
                  </a:lnTo>
                  <a:lnTo>
                    <a:pt x="1140" y="1140"/>
                  </a:lnTo>
                  <a:lnTo>
                    <a:pt x="1144" y="1134"/>
                  </a:lnTo>
                  <a:lnTo>
                    <a:pt x="1182" y="1170"/>
                  </a:lnTo>
                  <a:lnTo>
                    <a:pt x="1182" y="1170"/>
                  </a:lnTo>
                  <a:lnTo>
                    <a:pt x="1176" y="1176"/>
                  </a:lnTo>
                  <a:lnTo>
                    <a:pt x="1176" y="1176"/>
                  </a:lnTo>
                  <a:close/>
                  <a:moveTo>
                    <a:pt x="1188" y="1162"/>
                  </a:moveTo>
                  <a:lnTo>
                    <a:pt x="1150" y="1128"/>
                  </a:lnTo>
                  <a:lnTo>
                    <a:pt x="1150" y="1128"/>
                  </a:lnTo>
                  <a:lnTo>
                    <a:pt x="1156" y="1122"/>
                  </a:lnTo>
                  <a:lnTo>
                    <a:pt x="1194" y="1156"/>
                  </a:lnTo>
                  <a:lnTo>
                    <a:pt x="1194" y="1156"/>
                  </a:lnTo>
                  <a:lnTo>
                    <a:pt x="1188" y="1162"/>
                  </a:lnTo>
                  <a:lnTo>
                    <a:pt x="1188" y="1162"/>
                  </a:lnTo>
                  <a:close/>
                  <a:moveTo>
                    <a:pt x="1200" y="1150"/>
                  </a:moveTo>
                  <a:lnTo>
                    <a:pt x="1162" y="1116"/>
                  </a:lnTo>
                  <a:lnTo>
                    <a:pt x="1162" y="1116"/>
                  </a:lnTo>
                  <a:lnTo>
                    <a:pt x="1168" y="1110"/>
                  </a:lnTo>
                  <a:lnTo>
                    <a:pt x="1206" y="1142"/>
                  </a:lnTo>
                  <a:lnTo>
                    <a:pt x="1206" y="1142"/>
                  </a:lnTo>
                  <a:lnTo>
                    <a:pt x="1200" y="1150"/>
                  </a:lnTo>
                  <a:lnTo>
                    <a:pt x="1200" y="1150"/>
                  </a:lnTo>
                  <a:close/>
                  <a:moveTo>
                    <a:pt x="1212" y="1136"/>
                  </a:moveTo>
                  <a:lnTo>
                    <a:pt x="1172" y="1102"/>
                  </a:lnTo>
                  <a:lnTo>
                    <a:pt x="1172" y="1102"/>
                  </a:lnTo>
                  <a:lnTo>
                    <a:pt x="1178" y="1096"/>
                  </a:lnTo>
                  <a:lnTo>
                    <a:pt x="1218" y="1130"/>
                  </a:lnTo>
                  <a:lnTo>
                    <a:pt x="1218" y="1130"/>
                  </a:lnTo>
                  <a:lnTo>
                    <a:pt x="1212" y="1136"/>
                  </a:lnTo>
                  <a:lnTo>
                    <a:pt x="1212" y="1136"/>
                  </a:lnTo>
                  <a:close/>
                  <a:moveTo>
                    <a:pt x="1224" y="1122"/>
                  </a:moveTo>
                  <a:lnTo>
                    <a:pt x="1184" y="1090"/>
                  </a:lnTo>
                  <a:lnTo>
                    <a:pt x="1184" y="1090"/>
                  </a:lnTo>
                  <a:lnTo>
                    <a:pt x="1188" y="1084"/>
                  </a:lnTo>
                  <a:lnTo>
                    <a:pt x="1228" y="1116"/>
                  </a:lnTo>
                  <a:lnTo>
                    <a:pt x="1228" y="1116"/>
                  </a:lnTo>
                  <a:lnTo>
                    <a:pt x="1224" y="1122"/>
                  </a:lnTo>
                  <a:lnTo>
                    <a:pt x="1224" y="1122"/>
                  </a:lnTo>
                  <a:close/>
                  <a:moveTo>
                    <a:pt x="1234" y="1108"/>
                  </a:moveTo>
                  <a:lnTo>
                    <a:pt x="1194" y="1078"/>
                  </a:lnTo>
                  <a:lnTo>
                    <a:pt x="1194" y="1078"/>
                  </a:lnTo>
                  <a:lnTo>
                    <a:pt x="1198" y="1070"/>
                  </a:lnTo>
                  <a:lnTo>
                    <a:pt x="1240" y="1102"/>
                  </a:lnTo>
                  <a:lnTo>
                    <a:pt x="1240" y="1102"/>
                  </a:lnTo>
                  <a:lnTo>
                    <a:pt x="1234" y="1108"/>
                  </a:lnTo>
                  <a:lnTo>
                    <a:pt x="1234" y="1108"/>
                  </a:lnTo>
                  <a:close/>
                  <a:moveTo>
                    <a:pt x="1244" y="1094"/>
                  </a:moveTo>
                  <a:lnTo>
                    <a:pt x="1204" y="1064"/>
                  </a:lnTo>
                  <a:lnTo>
                    <a:pt x="1204" y="1064"/>
                  </a:lnTo>
                  <a:lnTo>
                    <a:pt x="1208" y="1058"/>
                  </a:lnTo>
                  <a:lnTo>
                    <a:pt x="1250" y="1088"/>
                  </a:lnTo>
                  <a:lnTo>
                    <a:pt x="1250" y="1088"/>
                  </a:lnTo>
                  <a:lnTo>
                    <a:pt x="1244" y="1094"/>
                  </a:lnTo>
                  <a:lnTo>
                    <a:pt x="1244" y="1094"/>
                  </a:lnTo>
                  <a:close/>
                  <a:moveTo>
                    <a:pt x="1256" y="1080"/>
                  </a:moveTo>
                  <a:lnTo>
                    <a:pt x="1212" y="1050"/>
                  </a:lnTo>
                  <a:lnTo>
                    <a:pt x="1212" y="1050"/>
                  </a:lnTo>
                  <a:lnTo>
                    <a:pt x="1218" y="1044"/>
                  </a:lnTo>
                  <a:lnTo>
                    <a:pt x="1260" y="1072"/>
                  </a:lnTo>
                  <a:lnTo>
                    <a:pt x="1260" y="1072"/>
                  </a:lnTo>
                  <a:lnTo>
                    <a:pt x="1256" y="1080"/>
                  </a:lnTo>
                  <a:lnTo>
                    <a:pt x="1256" y="1080"/>
                  </a:lnTo>
                  <a:close/>
                  <a:moveTo>
                    <a:pt x="1264" y="1066"/>
                  </a:moveTo>
                  <a:lnTo>
                    <a:pt x="1222" y="1038"/>
                  </a:lnTo>
                  <a:lnTo>
                    <a:pt x="1222" y="1038"/>
                  </a:lnTo>
                  <a:lnTo>
                    <a:pt x="1226" y="1029"/>
                  </a:lnTo>
                  <a:lnTo>
                    <a:pt x="1270" y="1058"/>
                  </a:lnTo>
                  <a:lnTo>
                    <a:pt x="1270" y="1058"/>
                  </a:lnTo>
                  <a:lnTo>
                    <a:pt x="1264" y="1066"/>
                  </a:lnTo>
                  <a:lnTo>
                    <a:pt x="1264" y="1066"/>
                  </a:lnTo>
                  <a:close/>
                  <a:moveTo>
                    <a:pt x="1274" y="1050"/>
                  </a:moveTo>
                  <a:lnTo>
                    <a:pt x="1230" y="1023"/>
                  </a:lnTo>
                  <a:lnTo>
                    <a:pt x="1230" y="1023"/>
                  </a:lnTo>
                  <a:lnTo>
                    <a:pt x="1236" y="1015"/>
                  </a:lnTo>
                  <a:lnTo>
                    <a:pt x="1280" y="1042"/>
                  </a:lnTo>
                  <a:lnTo>
                    <a:pt x="1280" y="1042"/>
                  </a:lnTo>
                  <a:lnTo>
                    <a:pt x="1274" y="1050"/>
                  </a:lnTo>
                  <a:lnTo>
                    <a:pt x="1274" y="1050"/>
                  </a:lnTo>
                  <a:close/>
                  <a:moveTo>
                    <a:pt x="1284" y="1036"/>
                  </a:moveTo>
                  <a:lnTo>
                    <a:pt x="1240" y="1009"/>
                  </a:lnTo>
                  <a:lnTo>
                    <a:pt x="1240" y="1009"/>
                  </a:lnTo>
                  <a:lnTo>
                    <a:pt x="1244" y="1001"/>
                  </a:lnTo>
                  <a:lnTo>
                    <a:pt x="1288" y="1027"/>
                  </a:lnTo>
                  <a:lnTo>
                    <a:pt x="1288" y="1027"/>
                  </a:lnTo>
                  <a:lnTo>
                    <a:pt x="1284" y="1036"/>
                  </a:lnTo>
                  <a:lnTo>
                    <a:pt x="1284" y="1036"/>
                  </a:lnTo>
                  <a:close/>
                  <a:moveTo>
                    <a:pt x="1292" y="1019"/>
                  </a:moveTo>
                  <a:lnTo>
                    <a:pt x="1248" y="993"/>
                  </a:lnTo>
                  <a:lnTo>
                    <a:pt x="1248" y="993"/>
                  </a:lnTo>
                  <a:lnTo>
                    <a:pt x="1252" y="987"/>
                  </a:lnTo>
                  <a:lnTo>
                    <a:pt x="1296" y="1011"/>
                  </a:lnTo>
                  <a:lnTo>
                    <a:pt x="1296" y="1011"/>
                  </a:lnTo>
                  <a:lnTo>
                    <a:pt x="1292" y="1019"/>
                  </a:lnTo>
                  <a:lnTo>
                    <a:pt x="1292" y="1019"/>
                  </a:lnTo>
                  <a:close/>
                  <a:moveTo>
                    <a:pt x="1300" y="1003"/>
                  </a:moveTo>
                  <a:lnTo>
                    <a:pt x="1256" y="979"/>
                  </a:lnTo>
                  <a:lnTo>
                    <a:pt x="1256" y="979"/>
                  </a:lnTo>
                  <a:lnTo>
                    <a:pt x="1258" y="973"/>
                  </a:lnTo>
                  <a:lnTo>
                    <a:pt x="1304" y="995"/>
                  </a:lnTo>
                  <a:lnTo>
                    <a:pt x="1304" y="995"/>
                  </a:lnTo>
                  <a:lnTo>
                    <a:pt x="1300" y="1003"/>
                  </a:lnTo>
                  <a:lnTo>
                    <a:pt x="1300" y="1003"/>
                  </a:lnTo>
                  <a:close/>
                  <a:moveTo>
                    <a:pt x="1308" y="987"/>
                  </a:moveTo>
                  <a:lnTo>
                    <a:pt x="1262" y="965"/>
                  </a:lnTo>
                  <a:lnTo>
                    <a:pt x="1262" y="965"/>
                  </a:lnTo>
                  <a:lnTo>
                    <a:pt x="1266" y="957"/>
                  </a:lnTo>
                  <a:lnTo>
                    <a:pt x="1312" y="979"/>
                  </a:lnTo>
                  <a:lnTo>
                    <a:pt x="1312" y="979"/>
                  </a:lnTo>
                  <a:lnTo>
                    <a:pt x="1308" y="987"/>
                  </a:lnTo>
                  <a:lnTo>
                    <a:pt x="1308" y="987"/>
                  </a:lnTo>
                  <a:close/>
                  <a:moveTo>
                    <a:pt x="1316" y="971"/>
                  </a:moveTo>
                  <a:lnTo>
                    <a:pt x="1270" y="949"/>
                  </a:lnTo>
                  <a:lnTo>
                    <a:pt x="1270" y="949"/>
                  </a:lnTo>
                  <a:lnTo>
                    <a:pt x="1272" y="943"/>
                  </a:lnTo>
                  <a:lnTo>
                    <a:pt x="1320" y="963"/>
                  </a:lnTo>
                  <a:lnTo>
                    <a:pt x="1320" y="963"/>
                  </a:lnTo>
                  <a:lnTo>
                    <a:pt x="1316" y="971"/>
                  </a:lnTo>
                  <a:lnTo>
                    <a:pt x="1316" y="971"/>
                  </a:lnTo>
                  <a:close/>
                  <a:moveTo>
                    <a:pt x="1324" y="955"/>
                  </a:moveTo>
                  <a:lnTo>
                    <a:pt x="1276" y="935"/>
                  </a:lnTo>
                  <a:lnTo>
                    <a:pt x="1276" y="935"/>
                  </a:lnTo>
                  <a:lnTo>
                    <a:pt x="1280" y="927"/>
                  </a:lnTo>
                  <a:lnTo>
                    <a:pt x="1326" y="947"/>
                  </a:lnTo>
                  <a:lnTo>
                    <a:pt x="1326" y="947"/>
                  </a:lnTo>
                  <a:lnTo>
                    <a:pt x="1324" y="955"/>
                  </a:lnTo>
                  <a:lnTo>
                    <a:pt x="1324" y="955"/>
                  </a:lnTo>
                  <a:close/>
                  <a:moveTo>
                    <a:pt x="1330" y="939"/>
                  </a:moveTo>
                  <a:lnTo>
                    <a:pt x="1282" y="919"/>
                  </a:lnTo>
                  <a:lnTo>
                    <a:pt x="1282" y="919"/>
                  </a:lnTo>
                  <a:lnTo>
                    <a:pt x="1284" y="913"/>
                  </a:lnTo>
                  <a:lnTo>
                    <a:pt x="1334" y="931"/>
                  </a:lnTo>
                  <a:lnTo>
                    <a:pt x="1334" y="931"/>
                  </a:lnTo>
                  <a:lnTo>
                    <a:pt x="1330" y="939"/>
                  </a:lnTo>
                  <a:lnTo>
                    <a:pt x="1330" y="939"/>
                  </a:lnTo>
                  <a:close/>
                  <a:moveTo>
                    <a:pt x="1336" y="921"/>
                  </a:moveTo>
                  <a:lnTo>
                    <a:pt x="1288" y="905"/>
                  </a:lnTo>
                  <a:lnTo>
                    <a:pt x="1288" y="905"/>
                  </a:lnTo>
                  <a:lnTo>
                    <a:pt x="1290" y="897"/>
                  </a:lnTo>
                  <a:lnTo>
                    <a:pt x="1340" y="913"/>
                  </a:lnTo>
                  <a:lnTo>
                    <a:pt x="1340" y="913"/>
                  </a:lnTo>
                  <a:lnTo>
                    <a:pt x="1336" y="921"/>
                  </a:lnTo>
                  <a:lnTo>
                    <a:pt x="1336" y="921"/>
                  </a:lnTo>
                  <a:close/>
                  <a:moveTo>
                    <a:pt x="1342" y="905"/>
                  </a:moveTo>
                  <a:lnTo>
                    <a:pt x="1294" y="889"/>
                  </a:lnTo>
                  <a:lnTo>
                    <a:pt x="1294" y="889"/>
                  </a:lnTo>
                  <a:lnTo>
                    <a:pt x="1296" y="881"/>
                  </a:lnTo>
                  <a:lnTo>
                    <a:pt x="1344" y="897"/>
                  </a:lnTo>
                  <a:lnTo>
                    <a:pt x="1344" y="897"/>
                  </a:lnTo>
                  <a:lnTo>
                    <a:pt x="1342" y="905"/>
                  </a:lnTo>
                  <a:lnTo>
                    <a:pt x="1342" y="905"/>
                  </a:lnTo>
                  <a:close/>
                  <a:moveTo>
                    <a:pt x="1348" y="887"/>
                  </a:moveTo>
                  <a:lnTo>
                    <a:pt x="1298" y="873"/>
                  </a:lnTo>
                  <a:lnTo>
                    <a:pt x="1300" y="865"/>
                  </a:lnTo>
                  <a:lnTo>
                    <a:pt x="1350" y="879"/>
                  </a:lnTo>
                  <a:lnTo>
                    <a:pt x="1348" y="887"/>
                  </a:lnTo>
                  <a:close/>
                  <a:moveTo>
                    <a:pt x="1352" y="871"/>
                  </a:moveTo>
                  <a:lnTo>
                    <a:pt x="1302" y="857"/>
                  </a:lnTo>
                  <a:lnTo>
                    <a:pt x="1302" y="857"/>
                  </a:lnTo>
                  <a:lnTo>
                    <a:pt x="1304" y="849"/>
                  </a:lnTo>
                  <a:lnTo>
                    <a:pt x="1354" y="863"/>
                  </a:lnTo>
                  <a:lnTo>
                    <a:pt x="1354" y="863"/>
                  </a:lnTo>
                  <a:lnTo>
                    <a:pt x="1352" y="871"/>
                  </a:lnTo>
                  <a:lnTo>
                    <a:pt x="1352" y="871"/>
                  </a:lnTo>
                  <a:close/>
                  <a:moveTo>
                    <a:pt x="1356" y="853"/>
                  </a:moveTo>
                  <a:lnTo>
                    <a:pt x="1306" y="841"/>
                  </a:lnTo>
                  <a:lnTo>
                    <a:pt x="1308" y="833"/>
                  </a:lnTo>
                  <a:lnTo>
                    <a:pt x="1358" y="845"/>
                  </a:lnTo>
                  <a:lnTo>
                    <a:pt x="1358" y="845"/>
                  </a:lnTo>
                  <a:lnTo>
                    <a:pt x="1356" y="853"/>
                  </a:lnTo>
                  <a:lnTo>
                    <a:pt x="1356" y="853"/>
                  </a:lnTo>
                  <a:close/>
                  <a:moveTo>
                    <a:pt x="1360" y="837"/>
                  </a:moveTo>
                  <a:lnTo>
                    <a:pt x="1310" y="825"/>
                  </a:lnTo>
                  <a:lnTo>
                    <a:pt x="1310" y="825"/>
                  </a:lnTo>
                  <a:lnTo>
                    <a:pt x="1312" y="817"/>
                  </a:lnTo>
                  <a:lnTo>
                    <a:pt x="1362" y="827"/>
                  </a:lnTo>
                  <a:lnTo>
                    <a:pt x="1362" y="827"/>
                  </a:lnTo>
                  <a:lnTo>
                    <a:pt x="1360" y="837"/>
                  </a:lnTo>
                  <a:lnTo>
                    <a:pt x="1360" y="837"/>
                  </a:lnTo>
                  <a:close/>
                  <a:moveTo>
                    <a:pt x="1364" y="819"/>
                  </a:moveTo>
                  <a:lnTo>
                    <a:pt x="1314" y="809"/>
                  </a:lnTo>
                  <a:lnTo>
                    <a:pt x="1316" y="801"/>
                  </a:lnTo>
                  <a:lnTo>
                    <a:pt x="1366" y="811"/>
                  </a:lnTo>
                  <a:lnTo>
                    <a:pt x="1366" y="811"/>
                  </a:lnTo>
                  <a:lnTo>
                    <a:pt x="1364" y="819"/>
                  </a:lnTo>
                  <a:lnTo>
                    <a:pt x="1364" y="819"/>
                  </a:lnTo>
                  <a:close/>
                  <a:moveTo>
                    <a:pt x="1368" y="801"/>
                  </a:moveTo>
                  <a:lnTo>
                    <a:pt x="1316" y="793"/>
                  </a:lnTo>
                  <a:lnTo>
                    <a:pt x="1316" y="793"/>
                  </a:lnTo>
                  <a:lnTo>
                    <a:pt x="1318" y="785"/>
                  </a:lnTo>
                  <a:lnTo>
                    <a:pt x="1370" y="793"/>
                  </a:lnTo>
                  <a:lnTo>
                    <a:pt x="1370" y="793"/>
                  </a:lnTo>
                  <a:lnTo>
                    <a:pt x="1368" y="801"/>
                  </a:lnTo>
                  <a:lnTo>
                    <a:pt x="1368" y="801"/>
                  </a:lnTo>
                  <a:close/>
                  <a:moveTo>
                    <a:pt x="1370" y="783"/>
                  </a:moveTo>
                  <a:lnTo>
                    <a:pt x="1320" y="777"/>
                  </a:lnTo>
                  <a:lnTo>
                    <a:pt x="1320" y="777"/>
                  </a:lnTo>
                  <a:lnTo>
                    <a:pt x="1320" y="769"/>
                  </a:lnTo>
                  <a:lnTo>
                    <a:pt x="1372" y="775"/>
                  </a:lnTo>
                  <a:lnTo>
                    <a:pt x="1372" y="775"/>
                  </a:lnTo>
                  <a:lnTo>
                    <a:pt x="1370" y="783"/>
                  </a:lnTo>
                  <a:lnTo>
                    <a:pt x="1370" y="783"/>
                  </a:lnTo>
                  <a:close/>
                  <a:moveTo>
                    <a:pt x="1372" y="767"/>
                  </a:moveTo>
                  <a:lnTo>
                    <a:pt x="1322" y="761"/>
                  </a:lnTo>
                  <a:lnTo>
                    <a:pt x="1322" y="761"/>
                  </a:lnTo>
                  <a:lnTo>
                    <a:pt x="1322" y="753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2" y="767"/>
                  </a:lnTo>
                  <a:lnTo>
                    <a:pt x="1372" y="767"/>
                  </a:lnTo>
                  <a:close/>
                  <a:moveTo>
                    <a:pt x="1374" y="749"/>
                  </a:moveTo>
                  <a:lnTo>
                    <a:pt x="1324" y="745"/>
                  </a:lnTo>
                  <a:lnTo>
                    <a:pt x="1324" y="735"/>
                  </a:lnTo>
                  <a:lnTo>
                    <a:pt x="1376" y="739"/>
                  </a:lnTo>
                  <a:lnTo>
                    <a:pt x="1374" y="749"/>
                  </a:lnTo>
                  <a:close/>
                  <a:moveTo>
                    <a:pt x="1376" y="731"/>
                  </a:moveTo>
                  <a:lnTo>
                    <a:pt x="1324" y="727"/>
                  </a:lnTo>
                  <a:lnTo>
                    <a:pt x="1324" y="727"/>
                  </a:lnTo>
                  <a:lnTo>
                    <a:pt x="1324" y="719"/>
                  </a:lnTo>
                  <a:lnTo>
                    <a:pt x="1376" y="721"/>
                  </a:lnTo>
                  <a:lnTo>
                    <a:pt x="1376" y="721"/>
                  </a:lnTo>
                  <a:lnTo>
                    <a:pt x="1376" y="731"/>
                  </a:lnTo>
                  <a:lnTo>
                    <a:pt x="1376" y="731"/>
                  </a:lnTo>
                  <a:close/>
                  <a:moveTo>
                    <a:pt x="1376" y="713"/>
                  </a:moveTo>
                  <a:lnTo>
                    <a:pt x="1326" y="711"/>
                  </a:lnTo>
                  <a:lnTo>
                    <a:pt x="1326" y="711"/>
                  </a:lnTo>
                  <a:lnTo>
                    <a:pt x="1326" y="703"/>
                  </a:lnTo>
                  <a:lnTo>
                    <a:pt x="1376" y="705"/>
                  </a:lnTo>
                  <a:lnTo>
                    <a:pt x="1376" y="705"/>
                  </a:lnTo>
                  <a:lnTo>
                    <a:pt x="1376" y="713"/>
                  </a:lnTo>
                  <a:lnTo>
                    <a:pt x="1376" y="713"/>
                  </a:lnTo>
                  <a:close/>
                  <a:moveTo>
                    <a:pt x="1376" y="695"/>
                  </a:moveTo>
                  <a:lnTo>
                    <a:pt x="1326" y="695"/>
                  </a:lnTo>
                  <a:lnTo>
                    <a:pt x="1326" y="695"/>
                  </a:lnTo>
                  <a:lnTo>
                    <a:pt x="1326" y="687"/>
                  </a:lnTo>
                  <a:lnTo>
                    <a:pt x="1376" y="687"/>
                  </a:lnTo>
                  <a:lnTo>
                    <a:pt x="1376" y="687"/>
                  </a:lnTo>
                  <a:lnTo>
                    <a:pt x="1376" y="695"/>
                  </a:lnTo>
                  <a:lnTo>
                    <a:pt x="1376" y="695"/>
                  </a:lnTo>
                  <a:close/>
                  <a:moveTo>
                    <a:pt x="1376" y="677"/>
                  </a:moveTo>
                  <a:lnTo>
                    <a:pt x="1326" y="679"/>
                  </a:lnTo>
                  <a:lnTo>
                    <a:pt x="1326" y="679"/>
                  </a:lnTo>
                  <a:lnTo>
                    <a:pt x="1326" y="671"/>
                  </a:lnTo>
                  <a:lnTo>
                    <a:pt x="1376" y="669"/>
                  </a:lnTo>
                  <a:lnTo>
                    <a:pt x="1376" y="669"/>
                  </a:lnTo>
                  <a:lnTo>
                    <a:pt x="1376" y="677"/>
                  </a:lnTo>
                  <a:lnTo>
                    <a:pt x="1376" y="677"/>
                  </a:lnTo>
                  <a:close/>
                  <a:moveTo>
                    <a:pt x="52" y="707"/>
                  </a:moveTo>
                  <a:lnTo>
                    <a:pt x="2" y="707"/>
                  </a:lnTo>
                  <a:lnTo>
                    <a:pt x="2" y="707"/>
                  </a:lnTo>
                  <a:lnTo>
                    <a:pt x="0" y="699"/>
                  </a:lnTo>
                  <a:lnTo>
                    <a:pt x="52" y="697"/>
                  </a:lnTo>
                  <a:lnTo>
                    <a:pt x="52" y="697"/>
                  </a:lnTo>
                  <a:lnTo>
                    <a:pt x="52" y="707"/>
                  </a:lnTo>
                  <a:lnTo>
                    <a:pt x="52" y="707"/>
                  </a:lnTo>
                  <a:close/>
                  <a:moveTo>
                    <a:pt x="52" y="689"/>
                  </a:moveTo>
                  <a:lnTo>
                    <a:pt x="0" y="689"/>
                  </a:lnTo>
                  <a:lnTo>
                    <a:pt x="0" y="689"/>
                  </a:lnTo>
                  <a:lnTo>
                    <a:pt x="0" y="681"/>
                  </a:lnTo>
                  <a:lnTo>
                    <a:pt x="52" y="681"/>
                  </a:lnTo>
                  <a:lnTo>
                    <a:pt x="52" y="681"/>
                  </a:lnTo>
                  <a:lnTo>
                    <a:pt x="52" y="689"/>
                  </a:lnTo>
                  <a:lnTo>
                    <a:pt x="52" y="689"/>
                  </a:lnTo>
                  <a:close/>
                  <a:moveTo>
                    <a:pt x="52" y="673"/>
                  </a:moveTo>
                  <a:lnTo>
                    <a:pt x="2" y="673"/>
                  </a:lnTo>
                  <a:lnTo>
                    <a:pt x="2" y="673"/>
                  </a:lnTo>
                  <a:lnTo>
                    <a:pt x="2" y="663"/>
                  </a:lnTo>
                  <a:lnTo>
                    <a:pt x="52" y="665"/>
                  </a:lnTo>
                  <a:lnTo>
                    <a:pt x="52" y="665"/>
                  </a:lnTo>
                  <a:lnTo>
                    <a:pt x="52" y="673"/>
                  </a:lnTo>
                  <a:lnTo>
                    <a:pt x="52" y="673"/>
                  </a:lnTo>
                  <a:close/>
                  <a:moveTo>
                    <a:pt x="54" y="657"/>
                  </a:moveTo>
                  <a:lnTo>
                    <a:pt x="2" y="655"/>
                  </a:lnTo>
                  <a:lnTo>
                    <a:pt x="2" y="655"/>
                  </a:lnTo>
                  <a:lnTo>
                    <a:pt x="2" y="645"/>
                  </a:lnTo>
                  <a:lnTo>
                    <a:pt x="54" y="649"/>
                  </a:lnTo>
                  <a:lnTo>
                    <a:pt x="54" y="649"/>
                  </a:lnTo>
                  <a:lnTo>
                    <a:pt x="54" y="657"/>
                  </a:lnTo>
                  <a:lnTo>
                    <a:pt x="54" y="657"/>
                  </a:lnTo>
                  <a:close/>
                  <a:moveTo>
                    <a:pt x="54" y="641"/>
                  </a:moveTo>
                  <a:lnTo>
                    <a:pt x="2" y="637"/>
                  </a:lnTo>
                  <a:lnTo>
                    <a:pt x="2" y="637"/>
                  </a:lnTo>
                  <a:lnTo>
                    <a:pt x="4" y="627"/>
                  </a:lnTo>
                  <a:lnTo>
                    <a:pt x="54" y="633"/>
                  </a:lnTo>
                  <a:lnTo>
                    <a:pt x="54" y="633"/>
                  </a:lnTo>
                  <a:lnTo>
                    <a:pt x="54" y="641"/>
                  </a:lnTo>
                  <a:lnTo>
                    <a:pt x="54" y="641"/>
                  </a:lnTo>
                  <a:close/>
                  <a:moveTo>
                    <a:pt x="56" y="623"/>
                  </a:moveTo>
                  <a:lnTo>
                    <a:pt x="4" y="619"/>
                  </a:lnTo>
                  <a:lnTo>
                    <a:pt x="4" y="619"/>
                  </a:lnTo>
                  <a:lnTo>
                    <a:pt x="6" y="609"/>
                  </a:lnTo>
                  <a:lnTo>
                    <a:pt x="56" y="615"/>
                  </a:lnTo>
                  <a:lnTo>
                    <a:pt x="56" y="615"/>
                  </a:lnTo>
                  <a:lnTo>
                    <a:pt x="56" y="623"/>
                  </a:lnTo>
                  <a:lnTo>
                    <a:pt x="56" y="623"/>
                  </a:lnTo>
                  <a:close/>
                  <a:moveTo>
                    <a:pt x="58" y="607"/>
                  </a:moveTo>
                  <a:lnTo>
                    <a:pt x="6" y="601"/>
                  </a:lnTo>
                  <a:lnTo>
                    <a:pt x="6" y="601"/>
                  </a:lnTo>
                  <a:lnTo>
                    <a:pt x="8" y="593"/>
                  </a:lnTo>
                  <a:lnTo>
                    <a:pt x="58" y="599"/>
                  </a:lnTo>
                  <a:lnTo>
                    <a:pt x="58" y="599"/>
                  </a:lnTo>
                  <a:lnTo>
                    <a:pt x="58" y="607"/>
                  </a:lnTo>
                  <a:lnTo>
                    <a:pt x="58" y="607"/>
                  </a:lnTo>
                  <a:close/>
                  <a:moveTo>
                    <a:pt x="60" y="591"/>
                  </a:moveTo>
                  <a:lnTo>
                    <a:pt x="8" y="583"/>
                  </a:lnTo>
                  <a:lnTo>
                    <a:pt x="8" y="583"/>
                  </a:lnTo>
                  <a:lnTo>
                    <a:pt x="10" y="575"/>
                  </a:lnTo>
                  <a:lnTo>
                    <a:pt x="60" y="583"/>
                  </a:lnTo>
                  <a:lnTo>
                    <a:pt x="60" y="583"/>
                  </a:lnTo>
                  <a:lnTo>
                    <a:pt x="60" y="591"/>
                  </a:lnTo>
                  <a:lnTo>
                    <a:pt x="60" y="591"/>
                  </a:lnTo>
                  <a:close/>
                  <a:moveTo>
                    <a:pt x="62" y="575"/>
                  </a:moveTo>
                  <a:lnTo>
                    <a:pt x="12" y="565"/>
                  </a:lnTo>
                  <a:lnTo>
                    <a:pt x="12" y="565"/>
                  </a:lnTo>
                  <a:lnTo>
                    <a:pt x="14" y="557"/>
                  </a:lnTo>
                  <a:lnTo>
                    <a:pt x="64" y="567"/>
                  </a:lnTo>
                  <a:lnTo>
                    <a:pt x="64" y="567"/>
                  </a:lnTo>
                  <a:lnTo>
                    <a:pt x="62" y="575"/>
                  </a:lnTo>
                  <a:lnTo>
                    <a:pt x="62" y="575"/>
                  </a:lnTo>
                  <a:close/>
                  <a:moveTo>
                    <a:pt x="66" y="559"/>
                  </a:moveTo>
                  <a:lnTo>
                    <a:pt x="16" y="549"/>
                  </a:lnTo>
                  <a:lnTo>
                    <a:pt x="16" y="549"/>
                  </a:lnTo>
                  <a:lnTo>
                    <a:pt x="16" y="539"/>
                  </a:lnTo>
                  <a:lnTo>
                    <a:pt x="68" y="551"/>
                  </a:lnTo>
                  <a:lnTo>
                    <a:pt x="68" y="551"/>
                  </a:lnTo>
                  <a:lnTo>
                    <a:pt x="66" y="559"/>
                  </a:lnTo>
                  <a:lnTo>
                    <a:pt x="66" y="559"/>
                  </a:lnTo>
                  <a:close/>
                  <a:moveTo>
                    <a:pt x="68" y="543"/>
                  </a:moveTo>
                  <a:lnTo>
                    <a:pt x="18" y="531"/>
                  </a:lnTo>
                  <a:lnTo>
                    <a:pt x="18" y="531"/>
                  </a:lnTo>
                  <a:lnTo>
                    <a:pt x="20" y="523"/>
                  </a:lnTo>
                  <a:lnTo>
                    <a:pt x="70" y="535"/>
                  </a:lnTo>
                  <a:lnTo>
                    <a:pt x="70" y="535"/>
                  </a:lnTo>
                  <a:lnTo>
                    <a:pt x="68" y="543"/>
                  </a:lnTo>
                  <a:lnTo>
                    <a:pt x="68" y="543"/>
                  </a:lnTo>
                  <a:close/>
                  <a:moveTo>
                    <a:pt x="72" y="527"/>
                  </a:moveTo>
                  <a:lnTo>
                    <a:pt x="24" y="513"/>
                  </a:lnTo>
                  <a:lnTo>
                    <a:pt x="24" y="513"/>
                  </a:lnTo>
                  <a:lnTo>
                    <a:pt x="26" y="505"/>
                  </a:lnTo>
                  <a:lnTo>
                    <a:pt x="74" y="519"/>
                  </a:lnTo>
                  <a:lnTo>
                    <a:pt x="74" y="519"/>
                  </a:lnTo>
                  <a:lnTo>
                    <a:pt x="72" y="527"/>
                  </a:lnTo>
                  <a:lnTo>
                    <a:pt x="72" y="527"/>
                  </a:lnTo>
                  <a:close/>
                  <a:moveTo>
                    <a:pt x="78" y="511"/>
                  </a:moveTo>
                  <a:lnTo>
                    <a:pt x="28" y="497"/>
                  </a:lnTo>
                  <a:lnTo>
                    <a:pt x="28" y="497"/>
                  </a:lnTo>
                  <a:lnTo>
                    <a:pt x="30" y="489"/>
                  </a:lnTo>
                  <a:lnTo>
                    <a:pt x="80" y="503"/>
                  </a:lnTo>
                  <a:lnTo>
                    <a:pt x="80" y="503"/>
                  </a:lnTo>
                  <a:lnTo>
                    <a:pt x="78" y="511"/>
                  </a:lnTo>
                  <a:lnTo>
                    <a:pt x="78" y="511"/>
                  </a:lnTo>
                  <a:close/>
                  <a:moveTo>
                    <a:pt x="82" y="495"/>
                  </a:moveTo>
                  <a:lnTo>
                    <a:pt x="34" y="479"/>
                  </a:lnTo>
                  <a:lnTo>
                    <a:pt x="34" y="479"/>
                  </a:lnTo>
                  <a:lnTo>
                    <a:pt x="36" y="471"/>
                  </a:lnTo>
                  <a:lnTo>
                    <a:pt x="84" y="487"/>
                  </a:lnTo>
                  <a:lnTo>
                    <a:pt x="84" y="487"/>
                  </a:lnTo>
                  <a:lnTo>
                    <a:pt x="82" y="495"/>
                  </a:lnTo>
                  <a:lnTo>
                    <a:pt x="82" y="495"/>
                  </a:lnTo>
                  <a:close/>
                  <a:moveTo>
                    <a:pt x="88" y="479"/>
                  </a:moveTo>
                  <a:lnTo>
                    <a:pt x="38" y="463"/>
                  </a:lnTo>
                  <a:lnTo>
                    <a:pt x="38" y="463"/>
                  </a:lnTo>
                  <a:lnTo>
                    <a:pt x="42" y="455"/>
                  </a:lnTo>
                  <a:lnTo>
                    <a:pt x="90" y="471"/>
                  </a:lnTo>
                  <a:lnTo>
                    <a:pt x="90" y="471"/>
                  </a:lnTo>
                  <a:lnTo>
                    <a:pt x="88" y="479"/>
                  </a:lnTo>
                  <a:lnTo>
                    <a:pt x="88" y="479"/>
                  </a:lnTo>
                  <a:close/>
                  <a:moveTo>
                    <a:pt x="92" y="465"/>
                  </a:moveTo>
                  <a:lnTo>
                    <a:pt x="44" y="447"/>
                  </a:lnTo>
                  <a:lnTo>
                    <a:pt x="44" y="447"/>
                  </a:lnTo>
                  <a:lnTo>
                    <a:pt x="48" y="437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2" y="465"/>
                  </a:lnTo>
                  <a:lnTo>
                    <a:pt x="92" y="465"/>
                  </a:lnTo>
                  <a:close/>
                  <a:moveTo>
                    <a:pt x="98" y="449"/>
                  </a:moveTo>
                  <a:lnTo>
                    <a:pt x="52" y="429"/>
                  </a:lnTo>
                  <a:lnTo>
                    <a:pt x="52" y="429"/>
                  </a:lnTo>
                  <a:lnTo>
                    <a:pt x="54" y="421"/>
                  </a:lnTo>
                  <a:lnTo>
                    <a:pt x="102" y="441"/>
                  </a:lnTo>
                  <a:lnTo>
                    <a:pt x="102" y="441"/>
                  </a:lnTo>
                  <a:lnTo>
                    <a:pt x="98" y="449"/>
                  </a:lnTo>
                  <a:lnTo>
                    <a:pt x="98" y="449"/>
                  </a:lnTo>
                  <a:close/>
                  <a:moveTo>
                    <a:pt x="106" y="433"/>
                  </a:moveTo>
                  <a:lnTo>
                    <a:pt x="58" y="413"/>
                  </a:lnTo>
                  <a:lnTo>
                    <a:pt x="58" y="413"/>
                  </a:lnTo>
                  <a:lnTo>
                    <a:pt x="62" y="405"/>
                  </a:lnTo>
                  <a:lnTo>
                    <a:pt x="108" y="427"/>
                  </a:lnTo>
                  <a:lnTo>
                    <a:pt x="108" y="427"/>
                  </a:lnTo>
                  <a:lnTo>
                    <a:pt x="106" y="433"/>
                  </a:lnTo>
                  <a:lnTo>
                    <a:pt x="106" y="433"/>
                  </a:lnTo>
                  <a:close/>
                  <a:moveTo>
                    <a:pt x="112" y="419"/>
                  </a:moveTo>
                  <a:lnTo>
                    <a:pt x="66" y="397"/>
                  </a:lnTo>
                  <a:lnTo>
                    <a:pt x="66" y="397"/>
                  </a:lnTo>
                  <a:lnTo>
                    <a:pt x="70" y="389"/>
                  </a:lnTo>
                  <a:lnTo>
                    <a:pt x="116" y="411"/>
                  </a:lnTo>
                  <a:lnTo>
                    <a:pt x="116" y="411"/>
                  </a:lnTo>
                  <a:lnTo>
                    <a:pt x="112" y="419"/>
                  </a:lnTo>
                  <a:lnTo>
                    <a:pt x="112" y="419"/>
                  </a:lnTo>
                  <a:close/>
                  <a:moveTo>
                    <a:pt x="120" y="405"/>
                  </a:moveTo>
                  <a:lnTo>
                    <a:pt x="74" y="381"/>
                  </a:lnTo>
                  <a:lnTo>
                    <a:pt x="74" y="381"/>
                  </a:lnTo>
                  <a:lnTo>
                    <a:pt x="78" y="373"/>
                  </a:lnTo>
                  <a:lnTo>
                    <a:pt x="122" y="397"/>
                  </a:lnTo>
                  <a:lnTo>
                    <a:pt x="122" y="397"/>
                  </a:lnTo>
                  <a:lnTo>
                    <a:pt x="120" y="405"/>
                  </a:lnTo>
                  <a:lnTo>
                    <a:pt x="120" y="405"/>
                  </a:lnTo>
                  <a:close/>
                  <a:moveTo>
                    <a:pt x="126" y="389"/>
                  </a:moveTo>
                  <a:lnTo>
                    <a:pt x="82" y="365"/>
                  </a:lnTo>
                  <a:lnTo>
                    <a:pt x="82" y="365"/>
                  </a:lnTo>
                  <a:lnTo>
                    <a:pt x="86" y="357"/>
                  </a:lnTo>
                  <a:lnTo>
                    <a:pt x="130" y="383"/>
                  </a:lnTo>
                  <a:lnTo>
                    <a:pt x="130" y="383"/>
                  </a:lnTo>
                  <a:lnTo>
                    <a:pt x="126" y="389"/>
                  </a:lnTo>
                  <a:lnTo>
                    <a:pt x="126" y="389"/>
                  </a:lnTo>
                  <a:close/>
                  <a:moveTo>
                    <a:pt x="134" y="375"/>
                  </a:moveTo>
                  <a:lnTo>
                    <a:pt x="90" y="349"/>
                  </a:lnTo>
                  <a:lnTo>
                    <a:pt x="90" y="349"/>
                  </a:lnTo>
                  <a:lnTo>
                    <a:pt x="94" y="342"/>
                  </a:lnTo>
                  <a:lnTo>
                    <a:pt x="138" y="367"/>
                  </a:lnTo>
                  <a:lnTo>
                    <a:pt x="138" y="367"/>
                  </a:lnTo>
                  <a:lnTo>
                    <a:pt x="134" y="375"/>
                  </a:lnTo>
                  <a:lnTo>
                    <a:pt x="134" y="375"/>
                  </a:lnTo>
                  <a:close/>
                  <a:moveTo>
                    <a:pt x="142" y="361"/>
                  </a:moveTo>
                  <a:lnTo>
                    <a:pt x="98" y="334"/>
                  </a:lnTo>
                  <a:lnTo>
                    <a:pt x="98" y="334"/>
                  </a:lnTo>
                  <a:lnTo>
                    <a:pt x="104" y="326"/>
                  </a:lnTo>
                  <a:lnTo>
                    <a:pt x="146" y="353"/>
                  </a:lnTo>
                  <a:lnTo>
                    <a:pt x="146" y="353"/>
                  </a:lnTo>
                  <a:lnTo>
                    <a:pt x="142" y="361"/>
                  </a:lnTo>
                  <a:lnTo>
                    <a:pt x="142" y="361"/>
                  </a:lnTo>
                  <a:close/>
                  <a:moveTo>
                    <a:pt x="152" y="347"/>
                  </a:moveTo>
                  <a:lnTo>
                    <a:pt x="108" y="318"/>
                  </a:lnTo>
                  <a:lnTo>
                    <a:pt x="108" y="318"/>
                  </a:lnTo>
                  <a:lnTo>
                    <a:pt x="112" y="310"/>
                  </a:lnTo>
                  <a:lnTo>
                    <a:pt x="156" y="338"/>
                  </a:lnTo>
                  <a:lnTo>
                    <a:pt x="156" y="338"/>
                  </a:lnTo>
                  <a:lnTo>
                    <a:pt x="152" y="347"/>
                  </a:lnTo>
                  <a:lnTo>
                    <a:pt x="152" y="347"/>
                  </a:lnTo>
                  <a:close/>
                  <a:moveTo>
                    <a:pt x="160" y="332"/>
                  </a:moveTo>
                  <a:lnTo>
                    <a:pt x="118" y="304"/>
                  </a:lnTo>
                  <a:lnTo>
                    <a:pt x="118" y="304"/>
                  </a:lnTo>
                  <a:lnTo>
                    <a:pt x="122" y="296"/>
                  </a:lnTo>
                  <a:lnTo>
                    <a:pt x="164" y="326"/>
                  </a:lnTo>
                  <a:lnTo>
                    <a:pt x="164" y="326"/>
                  </a:lnTo>
                  <a:lnTo>
                    <a:pt x="160" y="332"/>
                  </a:lnTo>
                  <a:lnTo>
                    <a:pt x="160" y="332"/>
                  </a:lnTo>
                  <a:close/>
                  <a:moveTo>
                    <a:pt x="170" y="318"/>
                  </a:moveTo>
                  <a:lnTo>
                    <a:pt x="128" y="288"/>
                  </a:lnTo>
                  <a:lnTo>
                    <a:pt x="128" y="288"/>
                  </a:lnTo>
                  <a:lnTo>
                    <a:pt x="134" y="282"/>
                  </a:lnTo>
                  <a:lnTo>
                    <a:pt x="174" y="312"/>
                  </a:lnTo>
                  <a:lnTo>
                    <a:pt x="174" y="312"/>
                  </a:lnTo>
                  <a:lnTo>
                    <a:pt x="170" y="318"/>
                  </a:lnTo>
                  <a:lnTo>
                    <a:pt x="170" y="318"/>
                  </a:lnTo>
                  <a:close/>
                  <a:moveTo>
                    <a:pt x="180" y="306"/>
                  </a:moveTo>
                  <a:lnTo>
                    <a:pt x="138" y="274"/>
                  </a:lnTo>
                  <a:lnTo>
                    <a:pt x="138" y="274"/>
                  </a:lnTo>
                  <a:lnTo>
                    <a:pt x="144" y="268"/>
                  </a:lnTo>
                  <a:lnTo>
                    <a:pt x="184" y="298"/>
                  </a:lnTo>
                  <a:lnTo>
                    <a:pt x="184" y="298"/>
                  </a:lnTo>
                  <a:lnTo>
                    <a:pt x="180" y="306"/>
                  </a:lnTo>
                  <a:lnTo>
                    <a:pt x="180" y="306"/>
                  </a:lnTo>
                  <a:close/>
                  <a:moveTo>
                    <a:pt x="190" y="292"/>
                  </a:moveTo>
                  <a:lnTo>
                    <a:pt x="150" y="260"/>
                  </a:lnTo>
                  <a:lnTo>
                    <a:pt x="150" y="260"/>
                  </a:lnTo>
                  <a:lnTo>
                    <a:pt x="154" y="254"/>
                  </a:lnTo>
                  <a:lnTo>
                    <a:pt x="194" y="286"/>
                  </a:lnTo>
                  <a:lnTo>
                    <a:pt x="194" y="286"/>
                  </a:lnTo>
                  <a:lnTo>
                    <a:pt x="190" y="292"/>
                  </a:lnTo>
                  <a:lnTo>
                    <a:pt x="190" y="292"/>
                  </a:lnTo>
                  <a:close/>
                  <a:moveTo>
                    <a:pt x="200" y="280"/>
                  </a:moveTo>
                  <a:lnTo>
                    <a:pt x="160" y="246"/>
                  </a:lnTo>
                  <a:lnTo>
                    <a:pt x="160" y="246"/>
                  </a:lnTo>
                  <a:lnTo>
                    <a:pt x="166" y="240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0" y="280"/>
                  </a:lnTo>
                  <a:lnTo>
                    <a:pt x="200" y="280"/>
                  </a:lnTo>
                  <a:close/>
                  <a:moveTo>
                    <a:pt x="210" y="268"/>
                  </a:moveTo>
                  <a:lnTo>
                    <a:pt x="172" y="234"/>
                  </a:lnTo>
                  <a:lnTo>
                    <a:pt x="172" y="234"/>
                  </a:lnTo>
                  <a:lnTo>
                    <a:pt x="178" y="226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0" y="268"/>
                  </a:lnTo>
                  <a:lnTo>
                    <a:pt x="210" y="268"/>
                  </a:lnTo>
                  <a:close/>
                  <a:moveTo>
                    <a:pt x="222" y="254"/>
                  </a:moveTo>
                  <a:lnTo>
                    <a:pt x="184" y="220"/>
                  </a:lnTo>
                  <a:lnTo>
                    <a:pt x="184" y="220"/>
                  </a:lnTo>
                  <a:lnTo>
                    <a:pt x="190" y="214"/>
                  </a:lnTo>
                  <a:lnTo>
                    <a:pt x="228" y="248"/>
                  </a:lnTo>
                  <a:lnTo>
                    <a:pt x="228" y="248"/>
                  </a:lnTo>
                  <a:lnTo>
                    <a:pt x="222" y="254"/>
                  </a:lnTo>
                  <a:lnTo>
                    <a:pt x="222" y="254"/>
                  </a:lnTo>
                  <a:close/>
                  <a:moveTo>
                    <a:pt x="232" y="242"/>
                  </a:moveTo>
                  <a:lnTo>
                    <a:pt x="196" y="208"/>
                  </a:lnTo>
                  <a:lnTo>
                    <a:pt x="196" y="208"/>
                  </a:lnTo>
                  <a:lnTo>
                    <a:pt x="202" y="200"/>
                  </a:lnTo>
                  <a:lnTo>
                    <a:pt x="238" y="238"/>
                  </a:lnTo>
                  <a:lnTo>
                    <a:pt x="238" y="238"/>
                  </a:lnTo>
                  <a:lnTo>
                    <a:pt x="232" y="242"/>
                  </a:lnTo>
                  <a:lnTo>
                    <a:pt x="232" y="242"/>
                  </a:lnTo>
                  <a:close/>
                  <a:moveTo>
                    <a:pt x="244" y="232"/>
                  </a:moveTo>
                  <a:lnTo>
                    <a:pt x="208" y="194"/>
                  </a:lnTo>
                  <a:lnTo>
                    <a:pt x="208" y="194"/>
                  </a:lnTo>
                  <a:lnTo>
                    <a:pt x="216" y="188"/>
                  </a:lnTo>
                  <a:lnTo>
                    <a:pt x="250" y="226"/>
                  </a:lnTo>
                  <a:lnTo>
                    <a:pt x="250" y="226"/>
                  </a:lnTo>
                  <a:lnTo>
                    <a:pt x="244" y="232"/>
                  </a:lnTo>
                  <a:lnTo>
                    <a:pt x="244" y="232"/>
                  </a:lnTo>
                  <a:close/>
                  <a:moveTo>
                    <a:pt x="256" y="220"/>
                  </a:moveTo>
                  <a:lnTo>
                    <a:pt x="222" y="182"/>
                  </a:lnTo>
                  <a:lnTo>
                    <a:pt x="222" y="182"/>
                  </a:lnTo>
                  <a:lnTo>
                    <a:pt x="228" y="176"/>
                  </a:lnTo>
                  <a:lnTo>
                    <a:pt x="262" y="214"/>
                  </a:lnTo>
                  <a:lnTo>
                    <a:pt x="262" y="214"/>
                  </a:lnTo>
                  <a:lnTo>
                    <a:pt x="256" y="220"/>
                  </a:lnTo>
                  <a:lnTo>
                    <a:pt x="256" y="220"/>
                  </a:lnTo>
                  <a:close/>
                  <a:moveTo>
                    <a:pt x="268" y="208"/>
                  </a:moveTo>
                  <a:lnTo>
                    <a:pt x="234" y="170"/>
                  </a:lnTo>
                  <a:lnTo>
                    <a:pt x="234" y="170"/>
                  </a:lnTo>
                  <a:lnTo>
                    <a:pt x="242" y="164"/>
                  </a:lnTo>
                  <a:lnTo>
                    <a:pt x="274" y="204"/>
                  </a:lnTo>
                  <a:lnTo>
                    <a:pt x="274" y="204"/>
                  </a:lnTo>
                  <a:lnTo>
                    <a:pt x="268" y="208"/>
                  </a:lnTo>
                  <a:lnTo>
                    <a:pt x="268" y="208"/>
                  </a:lnTo>
                  <a:close/>
                  <a:moveTo>
                    <a:pt x="282" y="198"/>
                  </a:moveTo>
                  <a:lnTo>
                    <a:pt x="248" y="158"/>
                  </a:lnTo>
                  <a:lnTo>
                    <a:pt x="248" y="158"/>
                  </a:lnTo>
                  <a:lnTo>
                    <a:pt x="256" y="154"/>
                  </a:lnTo>
                  <a:lnTo>
                    <a:pt x="288" y="192"/>
                  </a:lnTo>
                  <a:lnTo>
                    <a:pt x="288" y="192"/>
                  </a:lnTo>
                  <a:lnTo>
                    <a:pt x="282" y="198"/>
                  </a:lnTo>
                  <a:lnTo>
                    <a:pt x="282" y="198"/>
                  </a:lnTo>
                  <a:close/>
                  <a:moveTo>
                    <a:pt x="294" y="188"/>
                  </a:moveTo>
                  <a:lnTo>
                    <a:pt x="262" y="148"/>
                  </a:lnTo>
                  <a:lnTo>
                    <a:pt x="262" y="148"/>
                  </a:lnTo>
                  <a:lnTo>
                    <a:pt x="270" y="142"/>
                  </a:lnTo>
                  <a:lnTo>
                    <a:pt x="300" y="182"/>
                  </a:lnTo>
                  <a:lnTo>
                    <a:pt x="300" y="182"/>
                  </a:lnTo>
                  <a:lnTo>
                    <a:pt x="294" y="188"/>
                  </a:lnTo>
                  <a:lnTo>
                    <a:pt x="294" y="188"/>
                  </a:lnTo>
                  <a:close/>
                  <a:moveTo>
                    <a:pt x="308" y="178"/>
                  </a:moveTo>
                  <a:lnTo>
                    <a:pt x="276" y="136"/>
                  </a:lnTo>
                  <a:lnTo>
                    <a:pt x="276" y="136"/>
                  </a:lnTo>
                  <a:lnTo>
                    <a:pt x="284" y="132"/>
                  </a:lnTo>
                  <a:lnTo>
                    <a:pt x="314" y="172"/>
                  </a:lnTo>
                  <a:lnTo>
                    <a:pt x="314" y="172"/>
                  </a:lnTo>
                  <a:lnTo>
                    <a:pt x="308" y="178"/>
                  </a:lnTo>
                  <a:lnTo>
                    <a:pt x="308" y="178"/>
                  </a:lnTo>
                  <a:close/>
                  <a:moveTo>
                    <a:pt x="320" y="168"/>
                  </a:moveTo>
                  <a:lnTo>
                    <a:pt x="290" y="126"/>
                  </a:lnTo>
                  <a:lnTo>
                    <a:pt x="290" y="126"/>
                  </a:lnTo>
                  <a:lnTo>
                    <a:pt x="298" y="120"/>
                  </a:lnTo>
                  <a:lnTo>
                    <a:pt x="328" y="164"/>
                  </a:lnTo>
                  <a:lnTo>
                    <a:pt x="328" y="164"/>
                  </a:lnTo>
                  <a:lnTo>
                    <a:pt x="320" y="168"/>
                  </a:lnTo>
                  <a:lnTo>
                    <a:pt x="320" y="168"/>
                  </a:lnTo>
                  <a:close/>
                  <a:moveTo>
                    <a:pt x="334" y="158"/>
                  </a:moveTo>
                  <a:lnTo>
                    <a:pt x="306" y="116"/>
                  </a:lnTo>
                  <a:lnTo>
                    <a:pt x="306" y="116"/>
                  </a:lnTo>
                  <a:lnTo>
                    <a:pt x="312" y="110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34" y="158"/>
                  </a:lnTo>
                  <a:lnTo>
                    <a:pt x="334" y="158"/>
                  </a:lnTo>
                  <a:close/>
                  <a:moveTo>
                    <a:pt x="348" y="150"/>
                  </a:moveTo>
                  <a:lnTo>
                    <a:pt x="320" y="106"/>
                  </a:lnTo>
                  <a:lnTo>
                    <a:pt x="320" y="106"/>
                  </a:lnTo>
                  <a:lnTo>
                    <a:pt x="328" y="10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48" y="150"/>
                  </a:lnTo>
                  <a:lnTo>
                    <a:pt x="348" y="150"/>
                  </a:lnTo>
                  <a:close/>
                  <a:moveTo>
                    <a:pt x="362" y="140"/>
                  </a:moveTo>
                  <a:lnTo>
                    <a:pt x="336" y="96"/>
                  </a:lnTo>
                  <a:lnTo>
                    <a:pt x="336" y="96"/>
                  </a:lnTo>
                  <a:lnTo>
                    <a:pt x="342" y="92"/>
                  </a:lnTo>
                  <a:lnTo>
                    <a:pt x="368" y="136"/>
                  </a:lnTo>
                  <a:lnTo>
                    <a:pt x="368" y="136"/>
                  </a:lnTo>
                  <a:lnTo>
                    <a:pt x="362" y="140"/>
                  </a:lnTo>
                  <a:lnTo>
                    <a:pt x="362" y="140"/>
                  </a:lnTo>
                  <a:close/>
                  <a:moveTo>
                    <a:pt x="376" y="132"/>
                  </a:moveTo>
                  <a:lnTo>
                    <a:pt x="350" y="88"/>
                  </a:lnTo>
                  <a:lnTo>
                    <a:pt x="350" y="88"/>
                  </a:lnTo>
                  <a:lnTo>
                    <a:pt x="358" y="84"/>
                  </a:lnTo>
                  <a:lnTo>
                    <a:pt x="384" y="128"/>
                  </a:lnTo>
                  <a:lnTo>
                    <a:pt x="384" y="128"/>
                  </a:lnTo>
                  <a:lnTo>
                    <a:pt x="376" y="132"/>
                  </a:lnTo>
                  <a:lnTo>
                    <a:pt x="376" y="132"/>
                  </a:lnTo>
                  <a:close/>
                  <a:moveTo>
                    <a:pt x="390" y="124"/>
                  </a:moveTo>
                  <a:lnTo>
                    <a:pt x="366" y="80"/>
                  </a:lnTo>
                  <a:lnTo>
                    <a:pt x="366" y="80"/>
                  </a:lnTo>
                  <a:lnTo>
                    <a:pt x="374" y="76"/>
                  </a:lnTo>
                  <a:lnTo>
                    <a:pt x="398" y="120"/>
                  </a:lnTo>
                  <a:lnTo>
                    <a:pt x="398" y="120"/>
                  </a:lnTo>
                  <a:lnTo>
                    <a:pt x="390" y="124"/>
                  </a:lnTo>
                  <a:lnTo>
                    <a:pt x="390" y="124"/>
                  </a:lnTo>
                  <a:close/>
                  <a:moveTo>
                    <a:pt x="406" y="118"/>
                  </a:moveTo>
                  <a:lnTo>
                    <a:pt x="382" y="72"/>
                  </a:lnTo>
                  <a:lnTo>
                    <a:pt x="382" y="72"/>
                  </a:lnTo>
                  <a:lnTo>
                    <a:pt x="390" y="68"/>
                  </a:lnTo>
                  <a:lnTo>
                    <a:pt x="412" y="114"/>
                  </a:lnTo>
                  <a:lnTo>
                    <a:pt x="412" y="114"/>
                  </a:lnTo>
                  <a:lnTo>
                    <a:pt x="406" y="118"/>
                  </a:lnTo>
                  <a:lnTo>
                    <a:pt x="406" y="118"/>
                  </a:lnTo>
                  <a:close/>
                  <a:moveTo>
                    <a:pt x="420" y="110"/>
                  </a:moveTo>
                  <a:lnTo>
                    <a:pt x="398" y="64"/>
                  </a:lnTo>
                  <a:lnTo>
                    <a:pt x="398" y="64"/>
                  </a:lnTo>
                  <a:lnTo>
                    <a:pt x="406" y="60"/>
                  </a:lnTo>
                  <a:lnTo>
                    <a:pt x="428" y="106"/>
                  </a:lnTo>
                  <a:lnTo>
                    <a:pt x="428" y="106"/>
                  </a:lnTo>
                  <a:lnTo>
                    <a:pt x="420" y="110"/>
                  </a:lnTo>
                  <a:lnTo>
                    <a:pt x="420" y="110"/>
                  </a:lnTo>
                  <a:close/>
                  <a:moveTo>
                    <a:pt x="436" y="104"/>
                  </a:moveTo>
                  <a:lnTo>
                    <a:pt x="414" y="56"/>
                  </a:lnTo>
                  <a:lnTo>
                    <a:pt x="414" y="56"/>
                  </a:lnTo>
                  <a:lnTo>
                    <a:pt x="422" y="52"/>
                  </a:lnTo>
                  <a:lnTo>
                    <a:pt x="442" y="100"/>
                  </a:lnTo>
                  <a:lnTo>
                    <a:pt x="442" y="100"/>
                  </a:lnTo>
                  <a:lnTo>
                    <a:pt x="436" y="104"/>
                  </a:lnTo>
                  <a:lnTo>
                    <a:pt x="436" y="104"/>
                  </a:lnTo>
                  <a:close/>
                  <a:moveTo>
                    <a:pt x="450" y="96"/>
                  </a:moveTo>
                  <a:lnTo>
                    <a:pt x="430" y="50"/>
                  </a:lnTo>
                  <a:lnTo>
                    <a:pt x="430" y="50"/>
                  </a:lnTo>
                  <a:lnTo>
                    <a:pt x="440" y="46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50" y="96"/>
                  </a:lnTo>
                  <a:lnTo>
                    <a:pt x="450" y="96"/>
                  </a:lnTo>
                  <a:close/>
                  <a:moveTo>
                    <a:pt x="466" y="90"/>
                  </a:moveTo>
                  <a:lnTo>
                    <a:pt x="448" y="42"/>
                  </a:lnTo>
                  <a:lnTo>
                    <a:pt x="448" y="42"/>
                  </a:lnTo>
                  <a:lnTo>
                    <a:pt x="456" y="40"/>
                  </a:lnTo>
                  <a:lnTo>
                    <a:pt x="474" y="88"/>
                  </a:lnTo>
                  <a:lnTo>
                    <a:pt x="474" y="88"/>
                  </a:lnTo>
                  <a:lnTo>
                    <a:pt x="466" y="90"/>
                  </a:lnTo>
                  <a:lnTo>
                    <a:pt x="466" y="90"/>
                  </a:lnTo>
                  <a:close/>
                  <a:moveTo>
                    <a:pt x="482" y="86"/>
                  </a:moveTo>
                  <a:lnTo>
                    <a:pt x="464" y="36"/>
                  </a:lnTo>
                  <a:lnTo>
                    <a:pt x="464" y="36"/>
                  </a:lnTo>
                  <a:lnTo>
                    <a:pt x="472" y="34"/>
                  </a:lnTo>
                  <a:lnTo>
                    <a:pt x="488" y="82"/>
                  </a:lnTo>
                  <a:lnTo>
                    <a:pt x="488" y="82"/>
                  </a:lnTo>
                  <a:lnTo>
                    <a:pt x="482" y="86"/>
                  </a:lnTo>
                  <a:lnTo>
                    <a:pt x="482" y="86"/>
                  </a:lnTo>
                  <a:close/>
                  <a:moveTo>
                    <a:pt x="496" y="80"/>
                  </a:moveTo>
                  <a:lnTo>
                    <a:pt x="482" y="30"/>
                  </a:lnTo>
                  <a:lnTo>
                    <a:pt x="482" y="30"/>
                  </a:lnTo>
                  <a:lnTo>
                    <a:pt x="490" y="28"/>
                  </a:lnTo>
                  <a:lnTo>
                    <a:pt x="504" y="78"/>
                  </a:lnTo>
                  <a:lnTo>
                    <a:pt x="504" y="78"/>
                  </a:lnTo>
                  <a:lnTo>
                    <a:pt x="496" y="80"/>
                  </a:lnTo>
                  <a:lnTo>
                    <a:pt x="496" y="80"/>
                  </a:lnTo>
                  <a:close/>
                  <a:moveTo>
                    <a:pt x="512" y="76"/>
                  </a:moveTo>
                  <a:lnTo>
                    <a:pt x="498" y="26"/>
                  </a:lnTo>
                  <a:lnTo>
                    <a:pt x="498" y="26"/>
                  </a:lnTo>
                  <a:lnTo>
                    <a:pt x="506" y="24"/>
                  </a:lnTo>
                  <a:lnTo>
                    <a:pt x="520" y="72"/>
                  </a:lnTo>
                  <a:lnTo>
                    <a:pt x="520" y="72"/>
                  </a:lnTo>
                  <a:lnTo>
                    <a:pt x="512" y="76"/>
                  </a:lnTo>
                  <a:lnTo>
                    <a:pt x="512" y="76"/>
                  </a:lnTo>
                  <a:close/>
                  <a:moveTo>
                    <a:pt x="528" y="70"/>
                  </a:moveTo>
                  <a:lnTo>
                    <a:pt x="516" y="22"/>
                  </a:lnTo>
                  <a:lnTo>
                    <a:pt x="516" y="22"/>
                  </a:lnTo>
                  <a:lnTo>
                    <a:pt x="524" y="18"/>
                  </a:lnTo>
                  <a:lnTo>
                    <a:pt x="536" y="68"/>
                  </a:lnTo>
                  <a:lnTo>
                    <a:pt x="536" y="68"/>
                  </a:lnTo>
                  <a:lnTo>
                    <a:pt x="528" y="70"/>
                  </a:lnTo>
                  <a:lnTo>
                    <a:pt x="528" y="70"/>
                  </a:lnTo>
                  <a:close/>
                  <a:moveTo>
                    <a:pt x="544" y="66"/>
                  </a:moveTo>
                  <a:lnTo>
                    <a:pt x="532" y="16"/>
                  </a:lnTo>
                  <a:lnTo>
                    <a:pt x="532" y="16"/>
                  </a:lnTo>
                  <a:lnTo>
                    <a:pt x="542" y="14"/>
                  </a:lnTo>
                  <a:lnTo>
                    <a:pt x="552" y="66"/>
                  </a:lnTo>
                  <a:lnTo>
                    <a:pt x="552" y="66"/>
                  </a:lnTo>
                  <a:lnTo>
                    <a:pt x="544" y="66"/>
                  </a:lnTo>
                  <a:lnTo>
                    <a:pt x="544" y="66"/>
                  </a:lnTo>
                  <a:close/>
                  <a:moveTo>
                    <a:pt x="560" y="64"/>
                  </a:moveTo>
                  <a:lnTo>
                    <a:pt x="550" y="14"/>
                  </a:lnTo>
                  <a:lnTo>
                    <a:pt x="550" y="14"/>
                  </a:lnTo>
                  <a:lnTo>
                    <a:pt x="558" y="12"/>
                  </a:lnTo>
                  <a:lnTo>
                    <a:pt x="568" y="62"/>
                  </a:lnTo>
                  <a:lnTo>
                    <a:pt x="568" y="62"/>
                  </a:lnTo>
                  <a:lnTo>
                    <a:pt x="560" y="64"/>
                  </a:lnTo>
                  <a:lnTo>
                    <a:pt x="560" y="64"/>
                  </a:lnTo>
                  <a:close/>
                  <a:moveTo>
                    <a:pt x="576" y="60"/>
                  </a:moveTo>
                  <a:lnTo>
                    <a:pt x="568" y="10"/>
                  </a:lnTo>
                  <a:lnTo>
                    <a:pt x="568" y="10"/>
                  </a:lnTo>
                  <a:lnTo>
                    <a:pt x="576" y="8"/>
                  </a:lnTo>
                  <a:lnTo>
                    <a:pt x="584" y="58"/>
                  </a:lnTo>
                  <a:lnTo>
                    <a:pt x="584" y="58"/>
                  </a:lnTo>
                  <a:lnTo>
                    <a:pt x="576" y="60"/>
                  </a:lnTo>
                  <a:lnTo>
                    <a:pt x="576" y="60"/>
                  </a:lnTo>
                  <a:close/>
                  <a:moveTo>
                    <a:pt x="592" y="58"/>
                  </a:moveTo>
                  <a:lnTo>
                    <a:pt x="586" y="6"/>
                  </a:lnTo>
                  <a:lnTo>
                    <a:pt x="586" y="6"/>
                  </a:lnTo>
                  <a:lnTo>
                    <a:pt x="594" y="6"/>
                  </a:lnTo>
                  <a:lnTo>
                    <a:pt x="602" y="56"/>
                  </a:lnTo>
                  <a:lnTo>
                    <a:pt x="602" y="56"/>
                  </a:lnTo>
                  <a:lnTo>
                    <a:pt x="592" y="58"/>
                  </a:lnTo>
                  <a:lnTo>
                    <a:pt x="592" y="58"/>
                  </a:lnTo>
                  <a:close/>
                  <a:moveTo>
                    <a:pt x="610" y="56"/>
                  </a:moveTo>
                  <a:lnTo>
                    <a:pt x="602" y="4"/>
                  </a:lnTo>
                  <a:lnTo>
                    <a:pt x="602" y="4"/>
                  </a:lnTo>
                  <a:lnTo>
                    <a:pt x="612" y="4"/>
                  </a:lnTo>
                  <a:lnTo>
                    <a:pt x="618" y="54"/>
                  </a:lnTo>
                  <a:lnTo>
                    <a:pt x="618" y="54"/>
                  </a:lnTo>
                  <a:lnTo>
                    <a:pt x="610" y="56"/>
                  </a:lnTo>
                  <a:lnTo>
                    <a:pt x="610" y="56"/>
                  </a:lnTo>
                  <a:close/>
                  <a:moveTo>
                    <a:pt x="626" y="54"/>
                  </a:moveTo>
                  <a:lnTo>
                    <a:pt x="620" y="2"/>
                  </a:lnTo>
                  <a:lnTo>
                    <a:pt x="620" y="2"/>
                  </a:lnTo>
                  <a:lnTo>
                    <a:pt x="630" y="2"/>
                  </a:lnTo>
                  <a:lnTo>
                    <a:pt x="634" y="52"/>
                  </a:lnTo>
                  <a:lnTo>
                    <a:pt x="634" y="52"/>
                  </a:lnTo>
                  <a:lnTo>
                    <a:pt x="626" y="54"/>
                  </a:lnTo>
                  <a:lnTo>
                    <a:pt x="626" y="54"/>
                  </a:lnTo>
                  <a:close/>
                  <a:moveTo>
                    <a:pt x="642" y="52"/>
                  </a:moveTo>
                  <a:lnTo>
                    <a:pt x="638" y="0"/>
                  </a:lnTo>
                  <a:lnTo>
                    <a:pt x="638" y="0"/>
                  </a:lnTo>
                  <a:lnTo>
                    <a:pt x="648" y="0"/>
                  </a:lnTo>
                  <a:lnTo>
                    <a:pt x="650" y="52"/>
                  </a:lnTo>
                  <a:lnTo>
                    <a:pt x="650" y="52"/>
                  </a:lnTo>
                  <a:lnTo>
                    <a:pt x="642" y="52"/>
                  </a:lnTo>
                  <a:lnTo>
                    <a:pt x="642" y="52"/>
                  </a:lnTo>
                  <a:close/>
                  <a:moveTo>
                    <a:pt x="658" y="52"/>
                  </a:moveTo>
                  <a:lnTo>
                    <a:pt x="656" y="0"/>
                  </a:lnTo>
                  <a:lnTo>
                    <a:pt x="656" y="0"/>
                  </a:lnTo>
                  <a:lnTo>
                    <a:pt x="664" y="0"/>
                  </a:lnTo>
                  <a:lnTo>
                    <a:pt x="666" y="50"/>
                  </a:lnTo>
                  <a:lnTo>
                    <a:pt x="666" y="50"/>
                  </a:lnTo>
                  <a:lnTo>
                    <a:pt x="658" y="52"/>
                  </a:lnTo>
                  <a:lnTo>
                    <a:pt x="658" y="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012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38"/>
          <p:cNvSpPr txBox="1"/>
          <p:nvPr>
            <p:ph type="title"/>
          </p:nvPr>
        </p:nvSpPr>
        <p:spPr>
          <a:xfrm>
            <a:off x="792000" y="411750"/>
            <a:ext cx="756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38"/>
          <p:cNvSpPr txBox="1"/>
          <p:nvPr>
            <p:ph idx="1" type="body"/>
          </p:nvPr>
        </p:nvSpPr>
        <p:spPr>
          <a:xfrm>
            <a:off x="792000" y="1315350"/>
            <a:ext cx="3240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1"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38"/>
          <p:cNvSpPr txBox="1"/>
          <p:nvPr>
            <p:ph idx="2" type="body"/>
          </p:nvPr>
        </p:nvSpPr>
        <p:spPr>
          <a:xfrm>
            <a:off x="5112000" y="1315350"/>
            <a:ext cx="3240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b="1"/>
            </a:lvl1pPr>
            <a:lvl2pPr indent="-3048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6" name="Google Shape;11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7" name="Google Shape;117;p38"/>
          <p:cNvSpPr/>
          <p:nvPr/>
        </p:nvSpPr>
        <p:spPr>
          <a:xfrm>
            <a:off x="7503828" y="4791279"/>
            <a:ext cx="1224000" cy="144000"/>
          </a:xfrm>
          <a:prstGeom prst="bracePair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18" name="Google Shape;118;p38"/>
          <p:cNvSpPr/>
          <p:nvPr/>
        </p:nvSpPr>
        <p:spPr>
          <a:xfrm>
            <a:off x="7575827" y="4790919"/>
            <a:ext cx="1080003" cy="144720"/>
          </a:xfrm>
          <a:custGeom>
            <a:rect b="b" l="l" r="r" t="t"/>
            <a:pathLst>
              <a:path extrusionOk="0" h="426" w="3171">
                <a:moveTo>
                  <a:pt x="222" y="334"/>
                </a:moveTo>
                <a:lnTo>
                  <a:pt x="152" y="334"/>
                </a:lnTo>
                <a:lnTo>
                  <a:pt x="152" y="168"/>
                </a:lnTo>
                <a:lnTo>
                  <a:pt x="102" y="168"/>
                </a:lnTo>
                <a:lnTo>
                  <a:pt x="102" y="238"/>
                </a:lnTo>
                <a:lnTo>
                  <a:pt x="102" y="238"/>
                </a:lnTo>
                <a:lnTo>
                  <a:pt x="100" y="262"/>
                </a:lnTo>
                <a:lnTo>
                  <a:pt x="96" y="284"/>
                </a:lnTo>
                <a:lnTo>
                  <a:pt x="88" y="300"/>
                </a:lnTo>
                <a:lnTo>
                  <a:pt x="76" y="314"/>
                </a:lnTo>
                <a:lnTo>
                  <a:pt x="70" y="320"/>
                </a:lnTo>
                <a:lnTo>
                  <a:pt x="62" y="324"/>
                </a:lnTo>
                <a:lnTo>
                  <a:pt x="44" y="332"/>
                </a:lnTo>
                <a:lnTo>
                  <a:pt x="24" y="334"/>
                </a:lnTo>
                <a:lnTo>
                  <a:pt x="0" y="334"/>
                </a:lnTo>
                <a:lnTo>
                  <a:pt x="0" y="268"/>
                </a:lnTo>
                <a:lnTo>
                  <a:pt x="0" y="268"/>
                </a:lnTo>
                <a:lnTo>
                  <a:pt x="8" y="270"/>
                </a:lnTo>
                <a:lnTo>
                  <a:pt x="14" y="270"/>
                </a:lnTo>
                <a:lnTo>
                  <a:pt x="20" y="268"/>
                </a:lnTo>
                <a:lnTo>
                  <a:pt x="24" y="264"/>
                </a:lnTo>
                <a:lnTo>
                  <a:pt x="28" y="258"/>
                </a:lnTo>
                <a:lnTo>
                  <a:pt x="30" y="252"/>
                </a:lnTo>
                <a:lnTo>
                  <a:pt x="32" y="242"/>
                </a:lnTo>
                <a:lnTo>
                  <a:pt x="34" y="232"/>
                </a:lnTo>
                <a:lnTo>
                  <a:pt x="34" y="102"/>
                </a:lnTo>
                <a:lnTo>
                  <a:pt x="222" y="102"/>
                </a:lnTo>
                <a:lnTo>
                  <a:pt x="222" y="334"/>
                </a:lnTo>
                <a:close/>
                <a:moveTo>
                  <a:pt x="512" y="102"/>
                </a:moveTo>
                <a:lnTo>
                  <a:pt x="512" y="334"/>
                </a:lnTo>
                <a:lnTo>
                  <a:pt x="442" y="334"/>
                </a:lnTo>
                <a:lnTo>
                  <a:pt x="442" y="312"/>
                </a:lnTo>
                <a:lnTo>
                  <a:pt x="442" y="312"/>
                </a:lnTo>
                <a:lnTo>
                  <a:pt x="428" y="324"/>
                </a:lnTo>
                <a:lnTo>
                  <a:pt x="414" y="332"/>
                </a:lnTo>
                <a:lnTo>
                  <a:pt x="394" y="338"/>
                </a:lnTo>
                <a:lnTo>
                  <a:pt x="372" y="340"/>
                </a:lnTo>
                <a:lnTo>
                  <a:pt x="372" y="340"/>
                </a:lnTo>
                <a:lnTo>
                  <a:pt x="362" y="340"/>
                </a:lnTo>
                <a:lnTo>
                  <a:pt x="350" y="338"/>
                </a:lnTo>
                <a:lnTo>
                  <a:pt x="330" y="330"/>
                </a:lnTo>
                <a:lnTo>
                  <a:pt x="310" y="320"/>
                </a:lnTo>
                <a:lnTo>
                  <a:pt x="294" y="304"/>
                </a:lnTo>
                <a:lnTo>
                  <a:pt x="280" y="286"/>
                </a:lnTo>
                <a:lnTo>
                  <a:pt x="270" y="266"/>
                </a:lnTo>
                <a:lnTo>
                  <a:pt x="264" y="242"/>
                </a:lnTo>
                <a:lnTo>
                  <a:pt x="262" y="218"/>
                </a:lnTo>
                <a:lnTo>
                  <a:pt x="262" y="218"/>
                </a:lnTo>
                <a:lnTo>
                  <a:pt x="264" y="192"/>
                </a:lnTo>
                <a:lnTo>
                  <a:pt x="270" y="170"/>
                </a:lnTo>
                <a:lnTo>
                  <a:pt x="280" y="148"/>
                </a:lnTo>
                <a:lnTo>
                  <a:pt x="294" y="130"/>
                </a:lnTo>
                <a:lnTo>
                  <a:pt x="310" y="116"/>
                </a:lnTo>
                <a:lnTo>
                  <a:pt x="330" y="104"/>
                </a:lnTo>
                <a:lnTo>
                  <a:pt x="350" y="98"/>
                </a:lnTo>
                <a:lnTo>
                  <a:pt x="362" y="96"/>
                </a:lnTo>
                <a:lnTo>
                  <a:pt x="372" y="94"/>
                </a:lnTo>
                <a:lnTo>
                  <a:pt x="372" y="94"/>
                </a:lnTo>
                <a:lnTo>
                  <a:pt x="394" y="96"/>
                </a:lnTo>
                <a:lnTo>
                  <a:pt x="414" y="102"/>
                </a:lnTo>
                <a:lnTo>
                  <a:pt x="428" y="112"/>
                </a:lnTo>
                <a:lnTo>
                  <a:pt x="442" y="124"/>
                </a:lnTo>
                <a:lnTo>
                  <a:pt x="442" y="102"/>
                </a:lnTo>
                <a:lnTo>
                  <a:pt x="512" y="102"/>
                </a:lnTo>
                <a:close/>
                <a:moveTo>
                  <a:pt x="442" y="218"/>
                </a:moveTo>
                <a:lnTo>
                  <a:pt x="442" y="218"/>
                </a:lnTo>
                <a:lnTo>
                  <a:pt x="440" y="206"/>
                </a:lnTo>
                <a:lnTo>
                  <a:pt x="438" y="194"/>
                </a:lnTo>
                <a:lnTo>
                  <a:pt x="432" y="184"/>
                </a:lnTo>
                <a:lnTo>
                  <a:pt x="426" y="176"/>
                </a:lnTo>
                <a:lnTo>
                  <a:pt x="418" y="170"/>
                </a:lnTo>
                <a:lnTo>
                  <a:pt x="408" y="164"/>
                </a:lnTo>
                <a:lnTo>
                  <a:pt x="398" y="162"/>
                </a:lnTo>
                <a:lnTo>
                  <a:pt x="386" y="160"/>
                </a:lnTo>
                <a:lnTo>
                  <a:pt x="386" y="160"/>
                </a:lnTo>
                <a:lnTo>
                  <a:pt x="376" y="162"/>
                </a:lnTo>
                <a:lnTo>
                  <a:pt x="364" y="164"/>
                </a:lnTo>
                <a:lnTo>
                  <a:pt x="356" y="170"/>
                </a:lnTo>
                <a:lnTo>
                  <a:pt x="346" y="176"/>
                </a:lnTo>
                <a:lnTo>
                  <a:pt x="340" y="184"/>
                </a:lnTo>
                <a:lnTo>
                  <a:pt x="336" y="194"/>
                </a:lnTo>
                <a:lnTo>
                  <a:pt x="332" y="206"/>
                </a:lnTo>
                <a:lnTo>
                  <a:pt x="332" y="218"/>
                </a:lnTo>
                <a:lnTo>
                  <a:pt x="332" y="218"/>
                </a:lnTo>
                <a:lnTo>
                  <a:pt x="332" y="230"/>
                </a:lnTo>
                <a:lnTo>
                  <a:pt x="336" y="240"/>
                </a:lnTo>
                <a:lnTo>
                  <a:pt x="340" y="250"/>
                </a:lnTo>
                <a:lnTo>
                  <a:pt x="346" y="258"/>
                </a:lnTo>
                <a:lnTo>
                  <a:pt x="356" y="266"/>
                </a:lnTo>
                <a:lnTo>
                  <a:pt x="364" y="270"/>
                </a:lnTo>
                <a:lnTo>
                  <a:pt x="376" y="274"/>
                </a:lnTo>
                <a:lnTo>
                  <a:pt x="386" y="274"/>
                </a:lnTo>
                <a:lnTo>
                  <a:pt x="386" y="274"/>
                </a:lnTo>
                <a:lnTo>
                  <a:pt x="398" y="274"/>
                </a:lnTo>
                <a:lnTo>
                  <a:pt x="408" y="270"/>
                </a:lnTo>
                <a:lnTo>
                  <a:pt x="418" y="266"/>
                </a:lnTo>
                <a:lnTo>
                  <a:pt x="426" y="258"/>
                </a:lnTo>
                <a:lnTo>
                  <a:pt x="432" y="250"/>
                </a:lnTo>
                <a:lnTo>
                  <a:pt x="438" y="240"/>
                </a:lnTo>
                <a:lnTo>
                  <a:pt x="440" y="230"/>
                </a:lnTo>
                <a:lnTo>
                  <a:pt x="442" y="218"/>
                </a:lnTo>
                <a:lnTo>
                  <a:pt x="442" y="218"/>
                </a:lnTo>
                <a:close/>
                <a:moveTo>
                  <a:pt x="550" y="214"/>
                </a:moveTo>
                <a:lnTo>
                  <a:pt x="550" y="214"/>
                </a:lnTo>
                <a:lnTo>
                  <a:pt x="552" y="188"/>
                </a:lnTo>
                <a:lnTo>
                  <a:pt x="554" y="164"/>
                </a:lnTo>
                <a:lnTo>
                  <a:pt x="560" y="142"/>
                </a:lnTo>
                <a:lnTo>
                  <a:pt x="568" y="124"/>
                </a:lnTo>
                <a:lnTo>
                  <a:pt x="578" y="108"/>
                </a:lnTo>
                <a:lnTo>
                  <a:pt x="594" y="92"/>
                </a:lnTo>
                <a:lnTo>
                  <a:pt x="614" y="76"/>
                </a:lnTo>
                <a:lnTo>
                  <a:pt x="640" y="62"/>
                </a:lnTo>
                <a:lnTo>
                  <a:pt x="640" y="62"/>
                </a:lnTo>
                <a:lnTo>
                  <a:pt x="672" y="48"/>
                </a:lnTo>
                <a:lnTo>
                  <a:pt x="694" y="34"/>
                </a:lnTo>
                <a:lnTo>
                  <a:pt x="704" y="28"/>
                </a:lnTo>
                <a:lnTo>
                  <a:pt x="712" y="20"/>
                </a:lnTo>
                <a:lnTo>
                  <a:pt x="718" y="10"/>
                </a:lnTo>
                <a:lnTo>
                  <a:pt x="722" y="0"/>
                </a:lnTo>
                <a:lnTo>
                  <a:pt x="780" y="32"/>
                </a:lnTo>
                <a:lnTo>
                  <a:pt x="780" y="32"/>
                </a:lnTo>
                <a:lnTo>
                  <a:pt x="776" y="46"/>
                </a:lnTo>
                <a:lnTo>
                  <a:pt x="770" y="58"/>
                </a:lnTo>
                <a:lnTo>
                  <a:pt x="762" y="68"/>
                </a:lnTo>
                <a:lnTo>
                  <a:pt x="752" y="78"/>
                </a:lnTo>
                <a:lnTo>
                  <a:pt x="740" y="86"/>
                </a:lnTo>
                <a:lnTo>
                  <a:pt x="726" y="92"/>
                </a:lnTo>
                <a:lnTo>
                  <a:pt x="694" y="108"/>
                </a:lnTo>
                <a:lnTo>
                  <a:pt x="694" y="108"/>
                </a:lnTo>
                <a:lnTo>
                  <a:pt x="668" y="118"/>
                </a:lnTo>
                <a:lnTo>
                  <a:pt x="650" y="130"/>
                </a:lnTo>
                <a:lnTo>
                  <a:pt x="640" y="140"/>
                </a:lnTo>
                <a:lnTo>
                  <a:pt x="634" y="152"/>
                </a:lnTo>
                <a:lnTo>
                  <a:pt x="634" y="152"/>
                </a:lnTo>
                <a:lnTo>
                  <a:pt x="648" y="142"/>
                </a:lnTo>
                <a:lnTo>
                  <a:pt x="662" y="136"/>
                </a:lnTo>
                <a:lnTo>
                  <a:pt x="680" y="132"/>
                </a:lnTo>
                <a:lnTo>
                  <a:pt x="698" y="130"/>
                </a:lnTo>
                <a:lnTo>
                  <a:pt x="698" y="130"/>
                </a:lnTo>
                <a:lnTo>
                  <a:pt x="714" y="132"/>
                </a:lnTo>
                <a:lnTo>
                  <a:pt x="730" y="136"/>
                </a:lnTo>
                <a:lnTo>
                  <a:pt x="746" y="144"/>
                </a:lnTo>
                <a:lnTo>
                  <a:pt x="762" y="156"/>
                </a:lnTo>
                <a:lnTo>
                  <a:pt x="774" y="170"/>
                </a:lnTo>
                <a:lnTo>
                  <a:pt x="784" y="188"/>
                </a:lnTo>
                <a:lnTo>
                  <a:pt x="790" y="208"/>
                </a:lnTo>
                <a:lnTo>
                  <a:pt x="792" y="220"/>
                </a:lnTo>
                <a:lnTo>
                  <a:pt x="794" y="232"/>
                </a:lnTo>
                <a:lnTo>
                  <a:pt x="794" y="232"/>
                </a:lnTo>
                <a:lnTo>
                  <a:pt x="790" y="254"/>
                </a:lnTo>
                <a:lnTo>
                  <a:pt x="784" y="274"/>
                </a:lnTo>
                <a:lnTo>
                  <a:pt x="774" y="294"/>
                </a:lnTo>
                <a:lnTo>
                  <a:pt x="762" y="310"/>
                </a:lnTo>
                <a:lnTo>
                  <a:pt x="744" y="322"/>
                </a:lnTo>
                <a:lnTo>
                  <a:pt x="724" y="332"/>
                </a:lnTo>
                <a:lnTo>
                  <a:pt x="700" y="338"/>
                </a:lnTo>
                <a:lnTo>
                  <a:pt x="674" y="340"/>
                </a:lnTo>
                <a:lnTo>
                  <a:pt x="674" y="340"/>
                </a:lnTo>
                <a:lnTo>
                  <a:pt x="660" y="340"/>
                </a:lnTo>
                <a:lnTo>
                  <a:pt x="648" y="338"/>
                </a:lnTo>
                <a:lnTo>
                  <a:pt x="634" y="334"/>
                </a:lnTo>
                <a:lnTo>
                  <a:pt x="622" y="330"/>
                </a:lnTo>
                <a:lnTo>
                  <a:pt x="612" y="326"/>
                </a:lnTo>
                <a:lnTo>
                  <a:pt x="602" y="318"/>
                </a:lnTo>
                <a:lnTo>
                  <a:pt x="592" y="312"/>
                </a:lnTo>
                <a:lnTo>
                  <a:pt x="584" y="304"/>
                </a:lnTo>
                <a:lnTo>
                  <a:pt x="576" y="294"/>
                </a:lnTo>
                <a:lnTo>
                  <a:pt x="570" y="286"/>
                </a:lnTo>
                <a:lnTo>
                  <a:pt x="560" y="264"/>
                </a:lnTo>
                <a:lnTo>
                  <a:pt x="554" y="240"/>
                </a:lnTo>
                <a:lnTo>
                  <a:pt x="550" y="214"/>
                </a:lnTo>
                <a:lnTo>
                  <a:pt x="550" y="214"/>
                </a:lnTo>
                <a:close/>
                <a:moveTo>
                  <a:pt x="724" y="232"/>
                </a:moveTo>
                <a:lnTo>
                  <a:pt x="724" y="232"/>
                </a:lnTo>
                <a:lnTo>
                  <a:pt x="722" y="222"/>
                </a:lnTo>
                <a:lnTo>
                  <a:pt x="720" y="212"/>
                </a:lnTo>
                <a:lnTo>
                  <a:pt x="716" y="204"/>
                </a:lnTo>
                <a:lnTo>
                  <a:pt x="710" y="198"/>
                </a:lnTo>
                <a:lnTo>
                  <a:pt x="702" y="192"/>
                </a:lnTo>
                <a:lnTo>
                  <a:pt x="694" y="188"/>
                </a:lnTo>
                <a:lnTo>
                  <a:pt x="684" y="186"/>
                </a:lnTo>
                <a:lnTo>
                  <a:pt x="672" y="184"/>
                </a:lnTo>
                <a:lnTo>
                  <a:pt x="672" y="184"/>
                </a:lnTo>
                <a:lnTo>
                  <a:pt x="664" y="186"/>
                </a:lnTo>
                <a:lnTo>
                  <a:pt x="656" y="188"/>
                </a:lnTo>
                <a:lnTo>
                  <a:pt x="646" y="192"/>
                </a:lnTo>
                <a:lnTo>
                  <a:pt x="640" y="196"/>
                </a:lnTo>
                <a:lnTo>
                  <a:pt x="632" y="202"/>
                </a:lnTo>
                <a:lnTo>
                  <a:pt x="628" y="210"/>
                </a:lnTo>
                <a:lnTo>
                  <a:pt x="624" y="220"/>
                </a:lnTo>
                <a:lnTo>
                  <a:pt x="624" y="230"/>
                </a:lnTo>
                <a:lnTo>
                  <a:pt x="624" y="230"/>
                </a:lnTo>
                <a:lnTo>
                  <a:pt x="624" y="240"/>
                </a:lnTo>
                <a:lnTo>
                  <a:pt x="628" y="248"/>
                </a:lnTo>
                <a:lnTo>
                  <a:pt x="632" y="258"/>
                </a:lnTo>
                <a:lnTo>
                  <a:pt x="638" y="264"/>
                </a:lnTo>
                <a:lnTo>
                  <a:pt x="646" y="270"/>
                </a:lnTo>
                <a:lnTo>
                  <a:pt x="654" y="274"/>
                </a:lnTo>
                <a:lnTo>
                  <a:pt x="664" y="276"/>
                </a:lnTo>
                <a:lnTo>
                  <a:pt x="674" y="278"/>
                </a:lnTo>
                <a:lnTo>
                  <a:pt x="674" y="278"/>
                </a:lnTo>
                <a:lnTo>
                  <a:pt x="684" y="276"/>
                </a:lnTo>
                <a:lnTo>
                  <a:pt x="694" y="274"/>
                </a:lnTo>
                <a:lnTo>
                  <a:pt x="702" y="270"/>
                </a:lnTo>
                <a:lnTo>
                  <a:pt x="710" y="264"/>
                </a:lnTo>
                <a:lnTo>
                  <a:pt x="716" y="258"/>
                </a:lnTo>
                <a:lnTo>
                  <a:pt x="720" y="250"/>
                </a:lnTo>
                <a:lnTo>
                  <a:pt x="722" y="240"/>
                </a:lnTo>
                <a:lnTo>
                  <a:pt x="724" y="232"/>
                </a:lnTo>
                <a:lnTo>
                  <a:pt x="724" y="232"/>
                </a:lnTo>
                <a:close/>
                <a:moveTo>
                  <a:pt x="814" y="218"/>
                </a:moveTo>
                <a:lnTo>
                  <a:pt x="814" y="218"/>
                </a:lnTo>
                <a:lnTo>
                  <a:pt x="814" y="204"/>
                </a:lnTo>
                <a:lnTo>
                  <a:pt x="816" y="192"/>
                </a:lnTo>
                <a:lnTo>
                  <a:pt x="820" y="180"/>
                </a:lnTo>
                <a:lnTo>
                  <a:pt x="824" y="170"/>
                </a:lnTo>
                <a:lnTo>
                  <a:pt x="834" y="148"/>
                </a:lnTo>
                <a:lnTo>
                  <a:pt x="850" y="130"/>
                </a:lnTo>
                <a:lnTo>
                  <a:pt x="868" y="116"/>
                </a:lnTo>
                <a:lnTo>
                  <a:pt x="888" y="104"/>
                </a:lnTo>
                <a:lnTo>
                  <a:pt x="912" y="98"/>
                </a:lnTo>
                <a:lnTo>
                  <a:pt x="924" y="96"/>
                </a:lnTo>
                <a:lnTo>
                  <a:pt x="936" y="94"/>
                </a:lnTo>
                <a:lnTo>
                  <a:pt x="936" y="94"/>
                </a:lnTo>
                <a:lnTo>
                  <a:pt x="950" y="96"/>
                </a:lnTo>
                <a:lnTo>
                  <a:pt x="962" y="98"/>
                </a:lnTo>
                <a:lnTo>
                  <a:pt x="984" y="104"/>
                </a:lnTo>
                <a:lnTo>
                  <a:pt x="1006" y="116"/>
                </a:lnTo>
                <a:lnTo>
                  <a:pt x="1024" y="130"/>
                </a:lnTo>
                <a:lnTo>
                  <a:pt x="1038" y="148"/>
                </a:lnTo>
                <a:lnTo>
                  <a:pt x="1050" y="170"/>
                </a:lnTo>
                <a:lnTo>
                  <a:pt x="1054" y="180"/>
                </a:lnTo>
                <a:lnTo>
                  <a:pt x="1058" y="192"/>
                </a:lnTo>
                <a:lnTo>
                  <a:pt x="1060" y="204"/>
                </a:lnTo>
                <a:lnTo>
                  <a:pt x="1060" y="218"/>
                </a:lnTo>
                <a:lnTo>
                  <a:pt x="1060" y="218"/>
                </a:lnTo>
                <a:lnTo>
                  <a:pt x="1060" y="230"/>
                </a:lnTo>
                <a:lnTo>
                  <a:pt x="1058" y="242"/>
                </a:lnTo>
                <a:lnTo>
                  <a:pt x="1054" y="254"/>
                </a:lnTo>
                <a:lnTo>
                  <a:pt x="1050" y="266"/>
                </a:lnTo>
                <a:lnTo>
                  <a:pt x="1038" y="286"/>
                </a:lnTo>
                <a:lnTo>
                  <a:pt x="1024" y="304"/>
                </a:lnTo>
                <a:lnTo>
                  <a:pt x="1006" y="320"/>
                </a:lnTo>
                <a:lnTo>
                  <a:pt x="984" y="330"/>
                </a:lnTo>
                <a:lnTo>
                  <a:pt x="962" y="338"/>
                </a:lnTo>
                <a:lnTo>
                  <a:pt x="950" y="340"/>
                </a:lnTo>
                <a:lnTo>
                  <a:pt x="936" y="340"/>
                </a:lnTo>
                <a:lnTo>
                  <a:pt x="936" y="340"/>
                </a:lnTo>
                <a:lnTo>
                  <a:pt x="924" y="340"/>
                </a:lnTo>
                <a:lnTo>
                  <a:pt x="912" y="338"/>
                </a:lnTo>
                <a:lnTo>
                  <a:pt x="888" y="330"/>
                </a:lnTo>
                <a:lnTo>
                  <a:pt x="868" y="320"/>
                </a:lnTo>
                <a:lnTo>
                  <a:pt x="850" y="304"/>
                </a:lnTo>
                <a:lnTo>
                  <a:pt x="834" y="286"/>
                </a:lnTo>
                <a:lnTo>
                  <a:pt x="824" y="266"/>
                </a:lnTo>
                <a:lnTo>
                  <a:pt x="820" y="254"/>
                </a:lnTo>
                <a:lnTo>
                  <a:pt x="816" y="242"/>
                </a:lnTo>
                <a:lnTo>
                  <a:pt x="814" y="230"/>
                </a:lnTo>
                <a:lnTo>
                  <a:pt x="814" y="218"/>
                </a:lnTo>
                <a:lnTo>
                  <a:pt x="814" y="218"/>
                </a:lnTo>
                <a:close/>
                <a:moveTo>
                  <a:pt x="990" y="218"/>
                </a:moveTo>
                <a:lnTo>
                  <a:pt x="990" y="218"/>
                </a:lnTo>
                <a:lnTo>
                  <a:pt x="990" y="206"/>
                </a:lnTo>
                <a:lnTo>
                  <a:pt x="986" y="194"/>
                </a:lnTo>
                <a:lnTo>
                  <a:pt x="982" y="186"/>
                </a:lnTo>
                <a:lnTo>
                  <a:pt x="974" y="178"/>
                </a:lnTo>
                <a:lnTo>
                  <a:pt x="968" y="172"/>
                </a:lnTo>
                <a:lnTo>
                  <a:pt x="958" y="166"/>
                </a:lnTo>
                <a:lnTo>
                  <a:pt x="948" y="164"/>
                </a:lnTo>
                <a:lnTo>
                  <a:pt x="936" y="162"/>
                </a:lnTo>
                <a:lnTo>
                  <a:pt x="936" y="162"/>
                </a:lnTo>
                <a:lnTo>
                  <a:pt x="926" y="164"/>
                </a:lnTo>
                <a:lnTo>
                  <a:pt x="916" y="166"/>
                </a:lnTo>
                <a:lnTo>
                  <a:pt x="906" y="172"/>
                </a:lnTo>
                <a:lnTo>
                  <a:pt x="898" y="178"/>
                </a:lnTo>
                <a:lnTo>
                  <a:pt x="892" y="186"/>
                </a:lnTo>
                <a:lnTo>
                  <a:pt x="888" y="194"/>
                </a:lnTo>
                <a:lnTo>
                  <a:pt x="884" y="206"/>
                </a:lnTo>
                <a:lnTo>
                  <a:pt x="884" y="218"/>
                </a:lnTo>
                <a:lnTo>
                  <a:pt x="884" y="218"/>
                </a:lnTo>
                <a:lnTo>
                  <a:pt x="884" y="230"/>
                </a:lnTo>
                <a:lnTo>
                  <a:pt x="888" y="240"/>
                </a:lnTo>
                <a:lnTo>
                  <a:pt x="892" y="250"/>
                </a:lnTo>
                <a:lnTo>
                  <a:pt x="898" y="258"/>
                </a:lnTo>
                <a:lnTo>
                  <a:pt x="906" y="264"/>
                </a:lnTo>
                <a:lnTo>
                  <a:pt x="916" y="268"/>
                </a:lnTo>
                <a:lnTo>
                  <a:pt x="926" y="272"/>
                </a:lnTo>
                <a:lnTo>
                  <a:pt x="936" y="272"/>
                </a:lnTo>
                <a:lnTo>
                  <a:pt x="936" y="272"/>
                </a:lnTo>
                <a:lnTo>
                  <a:pt x="948" y="272"/>
                </a:lnTo>
                <a:lnTo>
                  <a:pt x="958" y="268"/>
                </a:lnTo>
                <a:lnTo>
                  <a:pt x="968" y="264"/>
                </a:lnTo>
                <a:lnTo>
                  <a:pt x="974" y="258"/>
                </a:lnTo>
                <a:lnTo>
                  <a:pt x="982" y="250"/>
                </a:lnTo>
                <a:lnTo>
                  <a:pt x="986" y="240"/>
                </a:lnTo>
                <a:lnTo>
                  <a:pt x="990" y="230"/>
                </a:lnTo>
                <a:lnTo>
                  <a:pt x="990" y="218"/>
                </a:lnTo>
                <a:lnTo>
                  <a:pt x="990" y="218"/>
                </a:lnTo>
                <a:close/>
                <a:moveTo>
                  <a:pt x="1348" y="218"/>
                </a:moveTo>
                <a:lnTo>
                  <a:pt x="1348" y="218"/>
                </a:lnTo>
                <a:lnTo>
                  <a:pt x="1346" y="242"/>
                </a:lnTo>
                <a:lnTo>
                  <a:pt x="1340" y="266"/>
                </a:lnTo>
                <a:lnTo>
                  <a:pt x="1330" y="286"/>
                </a:lnTo>
                <a:lnTo>
                  <a:pt x="1316" y="304"/>
                </a:lnTo>
                <a:lnTo>
                  <a:pt x="1300" y="320"/>
                </a:lnTo>
                <a:lnTo>
                  <a:pt x="1280" y="330"/>
                </a:lnTo>
                <a:lnTo>
                  <a:pt x="1260" y="338"/>
                </a:lnTo>
                <a:lnTo>
                  <a:pt x="1250" y="340"/>
                </a:lnTo>
                <a:lnTo>
                  <a:pt x="1238" y="340"/>
                </a:lnTo>
                <a:lnTo>
                  <a:pt x="1238" y="340"/>
                </a:lnTo>
                <a:lnTo>
                  <a:pt x="1216" y="338"/>
                </a:lnTo>
                <a:lnTo>
                  <a:pt x="1198" y="332"/>
                </a:lnTo>
                <a:lnTo>
                  <a:pt x="1182" y="324"/>
                </a:lnTo>
                <a:lnTo>
                  <a:pt x="1168" y="312"/>
                </a:lnTo>
                <a:lnTo>
                  <a:pt x="1168" y="426"/>
                </a:lnTo>
                <a:lnTo>
                  <a:pt x="1100" y="426"/>
                </a:lnTo>
                <a:lnTo>
                  <a:pt x="1100" y="102"/>
                </a:lnTo>
                <a:lnTo>
                  <a:pt x="1168" y="102"/>
                </a:lnTo>
                <a:lnTo>
                  <a:pt x="1168" y="124"/>
                </a:lnTo>
                <a:lnTo>
                  <a:pt x="1168" y="124"/>
                </a:lnTo>
                <a:lnTo>
                  <a:pt x="1182" y="112"/>
                </a:lnTo>
                <a:lnTo>
                  <a:pt x="1198" y="102"/>
                </a:lnTo>
                <a:lnTo>
                  <a:pt x="1216" y="96"/>
                </a:lnTo>
                <a:lnTo>
                  <a:pt x="1238" y="94"/>
                </a:lnTo>
                <a:lnTo>
                  <a:pt x="1238" y="94"/>
                </a:lnTo>
                <a:lnTo>
                  <a:pt x="1250" y="96"/>
                </a:lnTo>
                <a:lnTo>
                  <a:pt x="1260" y="98"/>
                </a:lnTo>
                <a:lnTo>
                  <a:pt x="1280" y="104"/>
                </a:lnTo>
                <a:lnTo>
                  <a:pt x="1300" y="116"/>
                </a:lnTo>
                <a:lnTo>
                  <a:pt x="1316" y="130"/>
                </a:lnTo>
                <a:lnTo>
                  <a:pt x="1330" y="148"/>
                </a:lnTo>
                <a:lnTo>
                  <a:pt x="1340" y="170"/>
                </a:lnTo>
                <a:lnTo>
                  <a:pt x="1346" y="192"/>
                </a:lnTo>
                <a:lnTo>
                  <a:pt x="1348" y="218"/>
                </a:lnTo>
                <a:lnTo>
                  <a:pt x="1348" y="218"/>
                </a:lnTo>
                <a:close/>
                <a:moveTo>
                  <a:pt x="1280" y="218"/>
                </a:moveTo>
                <a:lnTo>
                  <a:pt x="1280" y="218"/>
                </a:lnTo>
                <a:lnTo>
                  <a:pt x="1278" y="206"/>
                </a:lnTo>
                <a:lnTo>
                  <a:pt x="1276" y="194"/>
                </a:lnTo>
                <a:lnTo>
                  <a:pt x="1270" y="184"/>
                </a:lnTo>
                <a:lnTo>
                  <a:pt x="1264" y="176"/>
                </a:lnTo>
                <a:lnTo>
                  <a:pt x="1256" y="170"/>
                </a:lnTo>
                <a:lnTo>
                  <a:pt x="1246" y="164"/>
                </a:lnTo>
                <a:lnTo>
                  <a:pt x="1236" y="162"/>
                </a:lnTo>
                <a:lnTo>
                  <a:pt x="1224" y="160"/>
                </a:lnTo>
                <a:lnTo>
                  <a:pt x="1224" y="160"/>
                </a:lnTo>
                <a:lnTo>
                  <a:pt x="1212" y="162"/>
                </a:lnTo>
                <a:lnTo>
                  <a:pt x="1202" y="164"/>
                </a:lnTo>
                <a:lnTo>
                  <a:pt x="1192" y="170"/>
                </a:lnTo>
                <a:lnTo>
                  <a:pt x="1184" y="176"/>
                </a:lnTo>
                <a:lnTo>
                  <a:pt x="1178" y="184"/>
                </a:lnTo>
                <a:lnTo>
                  <a:pt x="1174" y="194"/>
                </a:lnTo>
                <a:lnTo>
                  <a:pt x="1170" y="206"/>
                </a:lnTo>
                <a:lnTo>
                  <a:pt x="1168" y="218"/>
                </a:lnTo>
                <a:lnTo>
                  <a:pt x="1168" y="218"/>
                </a:lnTo>
                <a:lnTo>
                  <a:pt x="1170" y="230"/>
                </a:lnTo>
                <a:lnTo>
                  <a:pt x="1174" y="240"/>
                </a:lnTo>
                <a:lnTo>
                  <a:pt x="1178" y="250"/>
                </a:lnTo>
                <a:lnTo>
                  <a:pt x="1184" y="258"/>
                </a:lnTo>
                <a:lnTo>
                  <a:pt x="1192" y="266"/>
                </a:lnTo>
                <a:lnTo>
                  <a:pt x="1202" y="270"/>
                </a:lnTo>
                <a:lnTo>
                  <a:pt x="1212" y="274"/>
                </a:lnTo>
                <a:lnTo>
                  <a:pt x="1224" y="274"/>
                </a:lnTo>
                <a:lnTo>
                  <a:pt x="1224" y="274"/>
                </a:lnTo>
                <a:lnTo>
                  <a:pt x="1236" y="274"/>
                </a:lnTo>
                <a:lnTo>
                  <a:pt x="1246" y="270"/>
                </a:lnTo>
                <a:lnTo>
                  <a:pt x="1256" y="266"/>
                </a:lnTo>
                <a:lnTo>
                  <a:pt x="1264" y="258"/>
                </a:lnTo>
                <a:lnTo>
                  <a:pt x="1270" y="250"/>
                </a:lnTo>
                <a:lnTo>
                  <a:pt x="1276" y="240"/>
                </a:lnTo>
                <a:lnTo>
                  <a:pt x="1278" y="230"/>
                </a:lnTo>
                <a:lnTo>
                  <a:pt x="1280" y="218"/>
                </a:lnTo>
                <a:lnTo>
                  <a:pt x="1280" y="218"/>
                </a:lnTo>
                <a:close/>
                <a:moveTo>
                  <a:pt x="1627" y="102"/>
                </a:moveTo>
                <a:lnTo>
                  <a:pt x="1627" y="334"/>
                </a:lnTo>
                <a:lnTo>
                  <a:pt x="1556" y="334"/>
                </a:lnTo>
                <a:lnTo>
                  <a:pt x="1556" y="312"/>
                </a:lnTo>
                <a:lnTo>
                  <a:pt x="1556" y="312"/>
                </a:lnTo>
                <a:lnTo>
                  <a:pt x="1544" y="324"/>
                </a:lnTo>
                <a:lnTo>
                  <a:pt x="1528" y="332"/>
                </a:lnTo>
                <a:lnTo>
                  <a:pt x="1510" y="338"/>
                </a:lnTo>
                <a:lnTo>
                  <a:pt x="1488" y="340"/>
                </a:lnTo>
                <a:lnTo>
                  <a:pt x="1488" y="340"/>
                </a:lnTo>
                <a:lnTo>
                  <a:pt x="1476" y="340"/>
                </a:lnTo>
                <a:lnTo>
                  <a:pt x="1466" y="338"/>
                </a:lnTo>
                <a:lnTo>
                  <a:pt x="1444" y="330"/>
                </a:lnTo>
                <a:lnTo>
                  <a:pt x="1426" y="320"/>
                </a:lnTo>
                <a:lnTo>
                  <a:pt x="1410" y="304"/>
                </a:lnTo>
                <a:lnTo>
                  <a:pt x="1396" y="286"/>
                </a:lnTo>
                <a:lnTo>
                  <a:pt x="1386" y="266"/>
                </a:lnTo>
                <a:lnTo>
                  <a:pt x="1380" y="242"/>
                </a:lnTo>
                <a:lnTo>
                  <a:pt x="1376" y="218"/>
                </a:lnTo>
                <a:lnTo>
                  <a:pt x="1376" y="218"/>
                </a:lnTo>
                <a:lnTo>
                  <a:pt x="1380" y="192"/>
                </a:lnTo>
                <a:lnTo>
                  <a:pt x="1386" y="170"/>
                </a:lnTo>
                <a:lnTo>
                  <a:pt x="1396" y="148"/>
                </a:lnTo>
                <a:lnTo>
                  <a:pt x="1410" y="130"/>
                </a:lnTo>
                <a:lnTo>
                  <a:pt x="1426" y="116"/>
                </a:lnTo>
                <a:lnTo>
                  <a:pt x="1444" y="104"/>
                </a:lnTo>
                <a:lnTo>
                  <a:pt x="1466" y="98"/>
                </a:lnTo>
                <a:lnTo>
                  <a:pt x="1476" y="96"/>
                </a:lnTo>
                <a:lnTo>
                  <a:pt x="1488" y="94"/>
                </a:lnTo>
                <a:lnTo>
                  <a:pt x="1488" y="94"/>
                </a:lnTo>
                <a:lnTo>
                  <a:pt x="1510" y="96"/>
                </a:lnTo>
                <a:lnTo>
                  <a:pt x="1528" y="102"/>
                </a:lnTo>
                <a:lnTo>
                  <a:pt x="1544" y="112"/>
                </a:lnTo>
                <a:lnTo>
                  <a:pt x="1556" y="124"/>
                </a:lnTo>
                <a:lnTo>
                  <a:pt x="1556" y="102"/>
                </a:lnTo>
                <a:lnTo>
                  <a:pt x="1627" y="102"/>
                </a:lnTo>
                <a:close/>
                <a:moveTo>
                  <a:pt x="1556" y="218"/>
                </a:moveTo>
                <a:lnTo>
                  <a:pt x="1556" y="218"/>
                </a:lnTo>
                <a:lnTo>
                  <a:pt x="1556" y="206"/>
                </a:lnTo>
                <a:lnTo>
                  <a:pt x="1552" y="194"/>
                </a:lnTo>
                <a:lnTo>
                  <a:pt x="1548" y="184"/>
                </a:lnTo>
                <a:lnTo>
                  <a:pt x="1542" y="176"/>
                </a:lnTo>
                <a:lnTo>
                  <a:pt x="1534" y="170"/>
                </a:lnTo>
                <a:lnTo>
                  <a:pt x="1524" y="164"/>
                </a:lnTo>
                <a:lnTo>
                  <a:pt x="1514" y="162"/>
                </a:lnTo>
                <a:lnTo>
                  <a:pt x="1502" y="160"/>
                </a:lnTo>
                <a:lnTo>
                  <a:pt x="1502" y="160"/>
                </a:lnTo>
                <a:lnTo>
                  <a:pt x="1490" y="162"/>
                </a:lnTo>
                <a:lnTo>
                  <a:pt x="1480" y="164"/>
                </a:lnTo>
                <a:lnTo>
                  <a:pt x="1470" y="170"/>
                </a:lnTo>
                <a:lnTo>
                  <a:pt x="1462" y="176"/>
                </a:lnTo>
                <a:lnTo>
                  <a:pt x="1456" y="184"/>
                </a:lnTo>
                <a:lnTo>
                  <a:pt x="1450" y="194"/>
                </a:lnTo>
                <a:lnTo>
                  <a:pt x="1448" y="206"/>
                </a:lnTo>
                <a:lnTo>
                  <a:pt x="1446" y="218"/>
                </a:lnTo>
                <a:lnTo>
                  <a:pt x="1446" y="218"/>
                </a:lnTo>
                <a:lnTo>
                  <a:pt x="1448" y="230"/>
                </a:lnTo>
                <a:lnTo>
                  <a:pt x="1450" y="240"/>
                </a:lnTo>
                <a:lnTo>
                  <a:pt x="1456" y="250"/>
                </a:lnTo>
                <a:lnTo>
                  <a:pt x="1462" y="258"/>
                </a:lnTo>
                <a:lnTo>
                  <a:pt x="1470" y="266"/>
                </a:lnTo>
                <a:lnTo>
                  <a:pt x="1480" y="270"/>
                </a:lnTo>
                <a:lnTo>
                  <a:pt x="1490" y="274"/>
                </a:lnTo>
                <a:lnTo>
                  <a:pt x="1502" y="274"/>
                </a:lnTo>
                <a:lnTo>
                  <a:pt x="1502" y="274"/>
                </a:lnTo>
                <a:lnTo>
                  <a:pt x="1514" y="274"/>
                </a:lnTo>
                <a:lnTo>
                  <a:pt x="1524" y="270"/>
                </a:lnTo>
                <a:lnTo>
                  <a:pt x="1534" y="266"/>
                </a:lnTo>
                <a:lnTo>
                  <a:pt x="1542" y="258"/>
                </a:lnTo>
                <a:lnTo>
                  <a:pt x="1548" y="250"/>
                </a:lnTo>
                <a:lnTo>
                  <a:pt x="1552" y="240"/>
                </a:lnTo>
                <a:lnTo>
                  <a:pt x="1556" y="230"/>
                </a:lnTo>
                <a:lnTo>
                  <a:pt x="1556" y="218"/>
                </a:lnTo>
                <a:lnTo>
                  <a:pt x="1556" y="218"/>
                </a:lnTo>
                <a:close/>
                <a:moveTo>
                  <a:pt x="1867" y="168"/>
                </a:moveTo>
                <a:lnTo>
                  <a:pt x="1797" y="168"/>
                </a:lnTo>
                <a:lnTo>
                  <a:pt x="1797" y="334"/>
                </a:lnTo>
                <a:lnTo>
                  <a:pt x="1727" y="334"/>
                </a:lnTo>
                <a:lnTo>
                  <a:pt x="1727" y="168"/>
                </a:lnTo>
                <a:lnTo>
                  <a:pt x="1657" y="168"/>
                </a:lnTo>
                <a:lnTo>
                  <a:pt x="1657" y="102"/>
                </a:lnTo>
                <a:lnTo>
                  <a:pt x="1867" y="102"/>
                </a:lnTo>
                <a:lnTo>
                  <a:pt x="1867" y="168"/>
                </a:lnTo>
                <a:close/>
                <a:moveTo>
                  <a:pt x="1875" y="218"/>
                </a:moveTo>
                <a:lnTo>
                  <a:pt x="1875" y="218"/>
                </a:lnTo>
                <a:lnTo>
                  <a:pt x="1877" y="204"/>
                </a:lnTo>
                <a:lnTo>
                  <a:pt x="1879" y="192"/>
                </a:lnTo>
                <a:lnTo>
                  <a:pt x="1881" y="180"/>
                </a:lnTo>
                <a:lnTo>
                  <a:pt x="1885" y="170"/>
                </a:lnTo>
                <a:lnTo>
                  <a:pt x="1897" y="148"/>
                </a:lnTo>
                <a:lnTo>
                  <a:pt x="1911" y="130"/>
                </a:lnTo>
                <a:lnTo>
                  <a:pt x="1929" y="116"/>
                </a:lnTo>
                <a:lnTo>
                  <a:pt x="1951" y="104"/>
                </a:lnTo>
                <a:lnTo>
                  <a:pt x="1973" y="98"/>
                </a:lnTo>
                <a:lnTo>
                  <a:pt x="1985" y="96"/>
                </a:lnTo>
                <a:lnTo>
                  <a:pt x="1999" y="94"/>
                </a:lnTo>
                <a:lnTo>
                  <a:pt x="1999" y="94"/>
                </a:lnTo>
                <a:lnTo>
                  <a:pt x="2011" y="96"/>
                </a:lnTo>
                <a:lnTo>
                  <a:pt x="2023" y="98"/>
                </a:lnTo>
                <a:lnTo>
                  <a:pt x="2047" y="104"/>
                </a:lnTo>
                <a:lnTo>
                  <a:pt x="2067" y="116"/>
                </a:lnTo>
                <a:lnTo>
                  <a:pt x="2085" y="130"/>
                </a:lnTo>
                <a:lnTo>
                  <a:pt x="2101" y="148"/>
                </a:lnTo>
                <a:lnTo>
                  <a:pt x="2111" y="170"/>
                </a:lnTo>
                <a:lnTo>
                  <a:pt x="2117" y="180"/>
                </a:lnTo>
                <a:lnTo>
                  <a:pt x="2119" y="192"/>
                </a:lnTo>
                <a:lnTo>
                  <a:pt x="2121" y="204"/>
                </a:lnTo>
                <a:lnTo>
                  <a:pt x="2121" y="218"/>
                </a:lnTo>
                <a:lnTo>
                  <a:pt x="2121" y="218"/>
                </a:lnTo>
                <a:lnTo>
                  <a:pt x="2121" y="230"/>
                </a:lnTo>
                <a:lnTo>
                  <a:pt x="2119" y="242"/>
                </a:lnTo>
                <a:lnTo>
                  <a:pt x="2117" y="254"/>
                </a:lnTo>
                <a:lnTo>
                  <a:pt x="2111" y="266"/>
                </a:lnTo>
                <a:lnTo>
                  <a:pt x="2101" y="286"/>
                </a:lnTo>
                <a:lnTo>
                  <a:pt x="2085" y="304"/>
                </a:lnTo>
                <a:lnTo>
                  <a:pt x="2067" y="320"/>
                </a:lnTo>
                <a:lnTo>
                  <a:pt x="2047" y="330"/>
                </a:lnTo>
                <a:lnTo>
                  <a:pt x="2023" y="338"/>
                </a:lnTo>
                <a:lnTo>
                  <a:pt x="2011" y="340"/>
                </a:lnTo>
                <a:lnTo>
                  <a:pt x="1999" y="340"/>
                </a:lnTo>
                <a:lnTo>
                  <a:pt x="1999" y="340"/>
                </a:lnTo>
                <a:lnTo>
                  <a:pt x="1985" y="340"/>
                </a:lnTo>
                <a:lnTo>
                  <a:pt x="1973" y="338"/>
                </a:lnTo>
                <a:lnTo>
                  <a:pt x="1951" y="330"/>
                </a:lnTo>
                <a:lnTo>
                  <a:pt x="1929" y="320"/>
                </a:lnTo>
                <a:lnTo>
                  <a:pt x="1911" y="304"/>
                </a:lnTo>
                <a:lnTo>
                  <a:pt x="1897" y="286"/>
                </a:lnTo>
                <a:lnTo>
                  <a:pt x="1885" y="266"/>
                </a:lnTo>
                <a:lnTo>
                  <a:pt x="1881" y="254"/>
                </a:lnTo>
                <a:lnTo>
                  <a:pt x="1879" y="242"/>
                </a:lnTo>
                <a:lnTo>
                  <a:pt x="1877" y="230"/>
                </a:lnTo>
                <a:lnTo>
                  <a:pt x="1875" y="218"/>
                </a:lnTo>
                <a:lnTo>
                  <a:pt x="1875" y="218"/>
                </a:lnTo>
                <a:close/>
                <a:moveTo>
                  <a:pt x="2051" y="218"/>
                </a:moveTo>
                <a:lnTo>
                  <a:pt x="2051" y="218"/>
                </a:lnTo>
                <a:lnTo>
                  <a:pt x="2051" y="206"/>
                </a:lnTo>
                <a:lnTo>
                  <a:pt x="2047" y="194"/>
                </a:lnTo>
                <a:lnTo>
                  <a:pt x="2043" y="186"/>
                </a:lnTo>
                <a:lnTo>
                  <a:pt x="2037" y="178"/>
                </a:lnTo>
                <a:lnTo>
                  <a:pt x="2029" y="172"/>
                </a:lnTo>
                <a:lnTo>
                  <a:pt x="2019" y="166"/>
                </a:lnTo>
                <a:lnTo>
                  <a:pt x="2009" y="164"/>
                </a:lnTo>
                <a:lnTo>
                  <a:pt x="1999" y="162"/>
                </a:lnTo>
                <a:lnTo>
                  <a:pt x="1999" y="162"/>
                </a:lnTo>
                <a:lnTo>
                  <a:pt x="1987" y="164"/>
                </a:lnTo>
                <a:lnTo>
                  <a:pt x="1977" y="166"/>
                </a:lnTo>
                <a:lnTo>
                  <a:pt x="1969" y="172"/>
                </a:lnTo>
                <a:lnTo>
                  <a:pt x="1961" y="178"/>
                </a:lnTo>
                <a:lnTo>
                  <a:pt x="1955" y="186"/>
                </a:lnTo>
                <a:lnTo>
                  <a:pt x="1949" y="194"/>
                </a:lnTo>
                <a:lnTo>
                  <a:pt x="1947" y="206"/>
                </a:lnTo>
                <a:lnTo>
                  <a:pt x="1945" y="218"/>
                </a:lnTo>
                <a:lnTo>
                  <a:pt x="1945" y="218"/>
                </a:lnTo>
                <a:lnTo>
                  <a:pt x="1947" y="230"/>
                </a:lnTo>
                <a:lnTo>
                  <a:pt x="1949" y="240"/>
                </a:lnTo>
                <a:lnTo>
                  <a:pt x="1955" y="250"/>
                </a:lnTo>
                <a:lnTo>
                  <a:pt x="1961" y="258"/>
                </a:lnTo>
                <a:lnTo>
                  <a:pt x="1969" y="264"/>
                </a:lnTo>
                <a:lnTo>
                  <a:pt x="1977" y="268"/>
                </a:lnTo>
                <a:lnTo>
                  <a:pt x="1987" y="272"/>
                </a:lnTo>
                <a:lnTo>
                  <a:pt x="1999" y="272"/>
                </a:lnTo>
                <a:lnTo>
                  <a:pt x="1999" y="272"/>
                </a:lnTo>
                <a:lnTo>
                  <a:pt x="2009" y="272"/>
                </a:lnTo>
                <a:lnTo>
                  <a:pt x="2019" y="268"/>
                </a:lnTo>
                <a:lnTo>
                  <a:pt x="2029" y="264"/>
                </a:lnTo>
                <a:lnTo>
                  <a:pt x="2037" y="258"/>
                </a:lnTo>
                <a:lnTo>
                  <a:pt x="2043" y="250"/>
                </a:lnTo>
                <a:lnTo>
                  <a:pt x="2047" y="240"/>
                </a:lnTo>
                <a:lnTo>
                  <a:pt x="2051" y="230"/>
                </a:lnTo>
                <a:lnTo>
                  <a:pt x="2051" y="218"/>
                </a:lnTo>
                <a:lnTo>
                  <a:pt x="2051" y="218"/>
                </a:lnTo>
                <a:close/>
                <a:moveTo>
                  <a:pt x="2379" y="102"/>
                </a:moveTo>
                <a:lnTo>
                  <a:pt x="2379" y="334"/>
                </a:lnTo>
                <a:lnTo>
                  <a:pt x="2309" y="334"/>
                </a:lnTo>
                <a:lnTo>
                  <a:pt x="2309" y="250"/>
                </a:lnTo>
                <a:lnTo>
                  <a:pt x="2231" y="250"/>
                </a:lnTo>
                <a:lnTo>
                  <a:pt x="2231" y="334"/>
                </a:lnTo>
                <a:lnTo>
                  <a:pt x="2161" y="334"/>
                </a:lnTo>
                <a:lnTo>
                  <a:pt x="2161" y="102"/>
                </a:lnTo>
                <a:lnTo>
                  <a:pt x="2231" y="102"/>
                </a:lnTo>
                <a:lnTo>
                  <a:pt x="2231" y="184"/>
                </a:lnTo>
                <a:lnTo>
                  <a:pt x="2309" y="184"/>
                </a:lnTo>
                <a:lnTo>
                  <a:pt x="2309" y="102"/>
                </a:lnTo>
                <a:lnTo>
                  <a:pt x="2379" y="102"/>
                </a:lnTo>
                <a:close/>
                <a:moveTo>
                  <a:pt x="2649" y="102"/>
                </a:moveTo>
                <a:lnTo>
                  <a:pt x="2649" y="334"/>
                </a:lnTo>
                <a:lnTo>
                  <a:pt x="2581" y="334"/>
                </a:lnTo>
                <a:lnTo>
                  <a:pt x="2581" y="218"/>
                </a:lnTo>
                <a:lnTo>
                  <a:pt x="2481" y="334"/>
                </a:lnTo>
                <a:lnTo>
                  <a:pt x="2431" y="334"/>
                </a:lnTo>
                <a:lnTo>
                  <a:pt x="2431" y="102"/>
                </a:lnTo>
                <a:lnTo>
                  <a:pt x="2497" y="102"/>
                </a:lnTo>
                <a:lnTo>
                  <a:pt x="2497" y="218"/>
                </a:lnTo>
                <a:lnTo>
                  <a:pt x="2597" y="102"/>
                </a:lnTo>
                <a:lnTo>
                  <a:pt x="2649" y="102"/>
                </a:lnTo>
                <a:close/>
                <a:moveTo>
                  <a:pt x="2843" y="334"/>
                </a:moveTo>
                <a:lnTo>
                  <a:pt x="2769" y="230"/>
                </a:lnTo>
                <a:lnTo>
                  <a:pt x="2769" y="334"/>
                </a:lnTo>
                <a:lnTo>
                  <a:pt x="2699" y="334"/>
                </a:lnTo>
                <a:lnTo>
                  <a:pt x="2699" y="102"/>
                </a:lnTo>
                <a:lnTo>
                  <a:pt x="2769" y="102"/>
                </a:lnTo>
                <a:lnTo>
                  <a:pt x="2769" y="204"/>
                </a:lnTo>
                <a:lnTo>
                  <a:pt x="2839" y="102"/>
                </a:lnTo>
                <a:lnTo>
                  <a:pt x="2919" y="102"/>
                </a:lnTo>
                <a:lnTo>
                  <a:pt x="2835" y="218"/>
                </a:lnTo>
                <a:lnTo>
                  <a:pt x="2921" y="334"/>
                </a:lnTo>
                <a:lnTo>
                  <a:pt x="2843" y="334"/>
                </a:lnTo>
                <a:close/>
                <a:moveTo>
                  <a:pt x="3171" y="102"/>
                </a:moveTo>
                <a:lnTo>
                  <a:pt x="3171" y="334"/>
                </a:lnTo>
                <a:lnTo>
                  <a:pt x="3101" y="334"/>
                </a:lnTo>
                <a:lnTo>
                  <a:pt x="3101" y="312"/>
                </a:lnTo>
                <a:lnTo>
                  <a:pt x="3101" y="312"/>
                </a:lnTo>
                <a:lnTo>
                  <a:pt x="3089" y="324"/>
                </a:lnTo>
                <a:lnTo>
                  <a:pt x="3073" y="332"/>
                </a:lnTo>
                <a:lnTo>
                  <a:pt x="3055" y="338"/>
                </a:lnTo>
                <a:lnTo>
                  <a:pt x="3033" y="340"/>
                </a:lnTo>
                <a:lnTo>
                  <a:pt x="3033" y="340"/>
                </a:lnTo>
                <a:lnTo>
                  <a:pt x="3021" y="340"/>
                </a:lnTo>
                <a:lnTo>
                  <a:pt x="3011" y="338"/>
                </a:lnTo>
                <a:lnTo>
                  <a:pt x="2989" y="330"/>
                </a:lnTo>
                <a:lnTo>
                  <a:pt x="2971" y="320"/>
                </a:lnTo>
                <a:lnTo>
                  <a:pt x="2955" y="304"/>
                </a:lnTo>
                <a:lnTo>
                  <a:pt x="2941" y="286"/>
                </a:lnTo>
                <a:lnTo>
                  <a:pt x="2931" y="266"/>
                </a:lnTo>
                <a:lnTo>
                  <a:pt x="2925" y="242"/>
                </a:lnTo>
                <a:lnTo>
                  <a:pt x="2921" y="218"/>
                </a:lnTo>
                <a:lnTo>
                  <a:pt x="2921" y="218"/>
                </a:lnTo>
                <a:lnTo>
                  <a:pt x="2925" y="192"/>
                </a:lnTo>
                <a:lnTo>
                  <a:pt x="2931" y="170"/>
                </a:lnTo>
                <a:lnTo>
                  <a:pt x="2941" y="148"/>
                </a:lnTo>
                <a:lnTo>
                  <a:pt x="2955" y="130"/>
                </a:lnTo>
                <a:lnTo>
                  <a:pt x="2971" y="116"/>
                </a:lnTo>
                <a:lnTo>
                  <a:pt x="2989" y="104"/>
                </a:lnTo>
                <a:lnTo>
                  <a:pt x="3011" y="98"/>
                </a:lnTo>
                <a:lnTo>
                  <a:pt x="3021" y="96"/>
                </a:lnTo>
                <a:lnTo>
                  <a:pt x="3033" y="94"/>
                </a:lnTo>
                <a:lnTo>
                  <a:pt x="3033" y="94"/>
                </a:lnTo>
                <a:lnTo>
                  <a:pt x="3055" y="96"/>
                </a:lnTo>
                <a:lnTo>
                  <a:pt x="3073" y="102"/>
                </a:lnTo>
                <a:lnTo>
                  <a:pt x="3089" y="112"/>
                </a:lnTo>
                <a:lnTo>
                  <a:pt x="3101" y="124"/>
                </a:lnTo>
                <a:lnTo>
                  <a:pt x="3101" y="102"/>
                </a:lnTo>
                <a:lnTo>
                  <a:pt x="3171" y="102"/>
                </a:lnTo>
                <a:close/>
                <a:moveTo>
                  <a:pt x="3101" y="218"/>
                </a:moveTo>
                <a:lnTo>
                  <a:pt x="3101" y="218"/>
                </a:lnTo>
                <a:lnTo>
                  <a:pt x="3101" y="206"/>
                </a:lnTo>
                <a:lnTo>
                  <a:pt x="3097" y="194"/>
                </a:lnTo>
                <a:lnTo>
                  <a:pt x="3093" y="184"/>
                </a:lnTo>
                <a:lnTo>
                  <a:pt x="3087" y="176"/>
                </a:lnTo>
                <a:lnTo>
                  <a:pt x="3079" y="170"/>
                </a:lnTo>
                <a:lnTo>
                  <a:pt x="3069" y="164"/>
                </a:lnTo>
                <a:lnTo>
                  <a:pt x="3059" y="162"/>
                </a:lnTo>
                <a:lnTo>
                  <a:pt x="3047" y="160"/>
                </a:lnTo>
                <a:lnTo>
                  <a:pt x="3047" y="160"/>
                </a:lnTo>
                <a:lnTo>
                  <a:pt x="3035" y="162"/>
                </a:lnTo>
                <a:lnTo>
                  <a:pt x="3025" y="164"/>
                </a:lnTo>
                <a:lnTo>
                  <a:pt x="3015" y="170"/>
                </a:lnTo>
                <a:lnTo>
                  <a:pt x="3007" y="176"/>
                </a:lnTo>
                <a:lnTo>
                  <a:pt x="3001" y="184"/>
                </a:lnTo>
                <a:lnTo>
                  <a:pt x="2995" y="194"/>
                </a:lnTo>
                <a:lnTo>
                  <a:pt x="2993" y="206"/>
                </a:lnTo>
                <a:lnTo>
                  <a:pt x="2991" y="218"/>
                </a:lnTo>
                <a:lnTo>
                  <a:pt x="2991" y="218"/>
                </a:lnTo>
                <a:lnTo>
                  <a:pt x="2993" y="230"/>
                </a:lnTo>
                <a:lnTo>
                  <a:pt x="2995" y="240"/>
                </a:lnTo>
                <a:lnTo>
                  <a:pt x="3001" y="250"/>
                </a:lnTo>
                <a:lnTo>
                  <a:pt x="3007" y="258"/>
                </a:lnTo>
                <a:lnTo>
                  <a:pt x="3015" y="266"/>
                </a:lnTo>
                <a:lnTo>
                  <a:pt x="3025" y="270"/>
                </a:lnTo>
                <a:lnTo>
                  <a:pt x="3035" y="274"/>
                </a:lnTo>
                <a:lnTo>
                  <a:pt x="3047" y="274"/>
                </a:lnTo>
                <a:lnTo>
                  <a:pt x="3047" y="274"/>
                </a:lnTo>
                <a:lnTo>
                  <a:pt x="3059" y="274"/>
                </a:lnTo>
                <a:lnTo>
                  <a:pt x="3069" y="270"/>
                </a:lnTo>
                <a:lnTo>
                  <a:pt x="3079" y="266"/>
                </a:lnTo>
                <a:lnTo>
                  <a:pt x="3087" y="258"/>
                </a:lnTo>
                <a:lnTo>
                  <a:pt x="3093" y="250"/>
                </a:lnTo>
                <a:lnTo>
                  <a:pt x="3097" y="240"/>
                </a:lnTo>
                <a:lnTo>
                  <a:pt x="3101" y="230"/>
                </a:lnTo>
                <a:lnTo>
                  <a:pt x="3101" y="218"/>
                </a:lnTo>
                <a:lnTo>
                  <a:pt x="3101" y="218"/>
                </a:lnTo>
                <a:close/>
                <a:moveTo>
                  <a:pt x="366" y="52"/>
                </a:moveTo>
                <a:lnTo>
                  <a:pt x="512" y="52"/>
                </a:lnTo>
                <a:lnTo>
                  <a:pt x="512" y="2"/>
                </a:lnTo>
                <a:lnTo>
                  <a:pt x="366" y="2"/>
                </a:lnTo>
                <a:lnTo>
                  <a:pt x="36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Finlandica SemiBold"/>
              <a:buNone/>
              <a:defRPr b="0" i="0" sz="2700" u="none" cap="none" strike="noStrike">
                <a:solidFill>
                  <a:schemeClr val="dk1"/>
                </a:solidFill>
                <a:latin typeface="Finlandica SemiBold"/>
                <a:ea typeface="Finlandica SemiBold"/>
                <a:cs typeface="Finlandica SemiBold"/>
                <a:sym typeface="Finlandica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9"/>
          <p:cNvSpPr txBox="1"/>
          <p:nvPr>
            <p:ph idx="1" type="body"/>
          </p:nvPr>
        </p:nvSpPr>
        <p:spPr>
          <a:xfrm>
            <a:off x="432000" y="1152475"/>
            <a:ext cx="8280000" cy="35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○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857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■"/>
              <a:defRPr b="0" i="0" sz="12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857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●"/>
              <a:defRPr b="0" i="0" sz="12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857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BM Plex Sans"/>
              <a:buChar char="○"/>
              <a:defRPr b="0" i="0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794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BM Plex Sans"/>
              <a:buChar char="■"/>
              <a:defRPr b="0" i="0" sz="9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667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BM Plex Sans"/>
              <a:buChar char="●"/>
              <a:defRPr b="0" i="0" sz="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667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BM Plex Sans"/>
              <a:buChar char="○"/>
              <a:defRPr b="0" i="0" sz="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667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BM Plex Sans"/>
              <a:buChar char="■"/>
              <a:defRPr b="0" i="0" sz="8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" name="Google Shape;1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mc:AlternateContent>
    <mc:Choice Requires="p14">
      <p:transition spd="slow" p14:dur="12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12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1.xml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35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gif"/><Relationship Id="rId4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39.png"/><Relationship Id="rId5" Type="http://schemas.openxmlformats.org/officeDocument/2006/relationships/image" Target="../media/image47.png"/><Relationship Id="rId6" Type="http://schemas.openxmlformats.org/officeDocument/2006/relationships/image" Target="../media/image24.gif"/><Relationship Id="rId7" Type="http://schemas.openxmlformats.org/officeDocument/2006/relationships/image" Target="../media/image4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3.png"/><Relationship Id="rId4" Type="http://schemas.openxmlformats.org/officeDocument/2006/relationships/image" Target="../media/image36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comments" Target="../comments/comment2.xml"/><Relationship Id="rId4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5.gif"/><Relationship Id="rId4" Type="http://schemas.openxmlformats.org/officeDocument/2006/relationships/image" Target="../media/image38.gif"/><Relationship Id="rId5" Type="http://schemas.openxmlformats.org/officeDocument/2006/relationships/image" Target="../media/image40.png"/><Relationship Id="rId6" Type="http://schemas.openxmlformats.org/officeDocument/2006/relationships/image" Target="../media/image3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3.png"/><Relationship Id="rId4" Type="http://schemas.openxmlformats.org/officeDocument/2006/relationships/image" Target="../media/image42.png"/><Relationship Id="rId5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"/>
          <p:cNvSpPr txBox="1"/>
          <p:nvPr>
            <p:ph type="ctrTitle"/>
          </p:nvPr>
        </p:nvSpPr>
        <p:spPr>
          <a:xfrm>
            <a:off x="432000" y="1112025"/>
            <a:ext cx="4726500" cy="7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800"/>
              <a:t>Кэширование</a:t>
            </a:r>
            <a:endParaRPr sz="4800"/>
          </a:p>
        </p:txBody>
      </p:sp>
      <p:pic>
        <p:nvPicPr>
          <p:cNvPr id="315" name="Google Shape;315;p1"/>
          <p:cNvPicPr preferRelativeResize="0"/>
          <p:nvPr/>
        </p:nvPicPr>
        <p:blipFill rotWithShape="1">
          <a:blip r:embed="rId3">
            <a:alphaModFix/>
          </a:blip>
          <a:srcRect b="9205" l="11498" r="3954" t="6097"/>
          <a:stretch/>
        </p:blipFill>
        <p:spPr>
          <a:xfrm>
            <a:off x="5634925" y="877525"/>
            <a:ext cx="3261600" cy="3267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6" name="Google Shape;316;p1"/>
          <p:cNvSpPr txBox="1"/>
          <p:nvPr>
            <p:ph idx="1" type="subTitle"/>
          </p:nvPr>
        </p:nvSpPr>
        <p:spPr>
          <a:xfrm>
            <a:off x="432000" y="1800950"/>
            <a:ext cx="4726500" cy="21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3600"/>
              <a:t>в целом </a:t>
            </a:r>
            <a:br>
              <a:rPr b="1" lang="en-US" sz="3600"/>
            </a:br>
            <a:r>
              <a:rPr b="1" lang="en-US" sz="3600"/>
              <a:t>и Redis в частности</a:t>
            </a:r>
            <a:endParaRPr b="1" sz="3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ускорение черепахи </a:t>
            </a:r>
            <a:br>
              <a:rPr lang="en-US"/>
            </a:br>
            <a:r>
              <a:rPr lang="en-US"/>
              <a:t>для чайников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9101" y="18599"/>
            <a:ext cx="5124900" cy="51249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10"/>
          <p:cNvSpPr/>
          <p:nvPr/>
        </p:nvSpPr>
        <p:spPr>
          <a:xfrm>
            <a:off x="1182624" y="1478280"/>
            <a:ext cx="411480" cy="473202"/>
          </a:xfrm>
          <a:custGeom>
            <a:rect b="b" l="l" r="r" t="t"/>
            <a:pathLst>
              <a:path extrusionOk="0" h="422" w="377">
                <a:moveTo>
                  <a:pt x="188" y="171"/>
                </a:moveTo>
                <a:lnTo>
                  <a:pt x="188" y="171"/>
                </a:lnTo>
                <a:lnTo>
                  <a:pt x="197" y="172"/>
                </a:lnTo>
                <a:lnTo>
                  <a:pt x="204" y="174"/>
                </a:lnTo>
                <a:lnTo>
                  <a:pt x="210" y="178"/>
                </a:lnTo>
                <a:lnTo>
                  <a:pt x="217" y="183"/>
                </a:lnTo>
                <a:lnTo>
                  <a:pt x="221" y="189"/>
                </a:lnTo>
                <a:lnTo>
                  <a:pt x="225" y="195"/>
                </a:lnTo>
                <a:lnTo>
                  <a:pt x="227" y="203"/>
                </a:lnTo>
                <a:lnTo>
                  <a:pt x="227" y="211"/>
                </a:lnTo>
                <a:lnTo>
                  <a:pt x="227" y="211"/>
                </a:lnTo>
                <a:lnTo>
                  <a:pt x="227" y="218"/>
                </a:lnTo>
                <a:lnTo>
                  <a:pt x="225" y="226"/>
                </a:lnTo>
                <a:lnTo>
                  <a:pt x="221" y="233"/>
                </a:lnTo>
                <a:lnTo>
                  <a:pt x="217" y="238"/>
                </a:lnTo>
                <a:lnTo>
                  <a:pt x="210" y="244"/>
                </a:lnTo>
                <a:lnTo>
                  <a:pt x="204" y="247"/>
                </a:lnTo>
                <a:lnTo>
                  <a:pt x="197" y="249"/>
                </a:lnTo>
                <a:lnTo>
                  <a:pt x="188" y="250"/>
                </a:lnTo>
                <a:lnTo>
                  <a:pt x="188" y="250"/>
                </a:lnTo>
                <a:lnTo>
                  <a:pt x="181" y="249"/>
                </a:lnTo>
                <a:lnTo>
                  <a:pt x="173" y="247"/>
                </a:lnTo>
                <a:lnTo>
                  <a:pt x="166" y="244"/>
                </a:lnTo>
                <a:lnTo>
                  <a:pt x="161" y="238"/>
                </a:lnTo>
                <a:lnTo>
                  <a:pt x="156" y="233"/>
                </a:lnTo>
                <a:lnTo>
                  <a:pt x="152" y="226"/>
                </a:lnTo>
                <a:lnTo>
                  <a:pt x="150" y="218"/>
                </a:lnTo>
                <a:lnTo>
                  <a:pt x="149" y="211"/>
                </a:lnTo>
                <a:lnTo>
                  <a:pt x="149" y="211"/>
                </a:lnTo>
                <a:lnTo>
                  <a:pt x="150" y="203"/>
                </a:lnTo>
                <a:lnTo>
                  <a:pt x="152" y="195"/>
                </a:lnTo>
                <a:lnTo>
                  <a:pt x="156" y="189"/>
                </a:lnTo>
                <a:lnTo>
                  <a:pt x="161" y="183"/>
                </a:lnTo>
                <a:lnTo>
                  <a:pt x="166" y="178"/>
                </a:lnTo>
                <a:lnTo>
                  <a:pt x="173" y="174"/>
                </a:lnTo>
                <a:lnTo>
                  <a:pt x="181" y="172"/>
                </a:lnTo>
                <a:lnTo>
                  <a:pt x="188" y="171"/>
                </a:lnTo>
                <a:lnTo>
                  <a:pt x="188" y="171"/>
                </a:lnTo>
                <a:close/>
                <a:moveTo>
                  <a:pt x="376" y="280"/>
                </a:moveTo>
                <a:lnTo>
                  <a:pt x="376" y="280"/>
                </a:lnTo>
                <a:lnTo>
                  <a:pt x="377" y="289"/>
                </a:lnTo>
                <a:lnTo>
                  <a:pt x="377" y="298"/>
                </a:lnTo>
                <a:lnTo>
                  <a:pt x="375" y="307"/>
                </a:lnTo>
                <a:lnTo>
                  <a:pt x="372" y="317"/>
                </a:lnTo>
                <a:lnTo>
                  <a:pt x="372" y="317"/>
                </a:lnTo>
                <a:lnTo>
                  <a:pt x="367" y="323"/>
                </a:lnTo>
                <a:lnTo>
                  <a:pt x="360" y="328"/>
                </a:lnTo>
                <a:lnTo>
                  <a:pt x="360" y="328"/>
                </a:lnTo>
                <a:lnTo>
                  <a:pt x="360" y="337"/>
                </a:lnTo>
                <a:lnTo>
                  <a:pt x="357" y="344"/>
                </a:lnTo>
                <a:lnTo>
                  <a:pt x="357" y="344"/>
                </a:lnTo>
                <a:lnTo>
                  <a:pt x="353" y="348"/>
                </a:lnTo>
                <a:lnTo>
                  <a:pt x="349" y="353"/>
                </a:lnTo>
                <a:lnTo>
                  <a:pt x="343" y="356"/>
                </a:lnTo>
                <a:lnTo>
                  <a:pt x="338" y="358"/>
                </a:lnTo>
                <a:lnTo>
                  <a:pt x="332" y="359"/>
                </a:lnTo>
                <a:lnTo>
                  <a:pt x="327" y="359"/>
                </a:lnTo>
                <a:lnTo>
                  <a:pt x="320" y="358"/>
                </a:lnTo>
                <a:lnTo>
                  <a:pt x="315" y="355"/>
                </a:lnTo>
                <a:lnTo>
                  <a:pt x="315" y="355"/>
                </a:lnTo>
                <a:lnTo>
                  <a:pt x="312" y="353"/>
                </a:lnTo>
                <a:lnTo>
                  <a:pt x="309" y="349"/>
                </a:lnTo>
                <a:lnTo>
                  <a:pt x="303" y="343"/>
                </a:lnTo>
                <a:lnTo>
                  <a:pt x="303" y="343"/>
                </a:lnTo>
                <a:lnTo>
                  <a:pt x="293" y="342"/>
                </a:lnTo>
                <a:lnTo>
                  <a:pt x="281" y="341"/>
                </a:lnTo>
                <a:lnTo>
                  <a:pt x="261" y="336"/>
                </a:lnTo>
                <a:lnTo>
                  <a:pt x="261" y="336"/>
                </a:lnTo>
                <a:lnTo>
                  <a:pt x="257" y="347"/>
                </a:lnTo>
                <a:lnTo>
                  <a:pt x="253" y="360"/>
                </a:lnTo>
                <a:lnTo>
                  <a:pt x="248" y="372"/>
                </a:lnTo>
                <a:lnTo>
                  <a:pt x="242" y="382"/>
                </a:lnTo>
                <a:lnTo>
                  <a:pt x="242" y="382"/>
                </a:lnTo>
                <a:lnTo>
                  <a:pt x="234" y="396"/>
                </a:lnTo>
                <a:lnTo>
                  <a:pt x="228" y="402"/>
                </a:lnTo>
                <a:lnTo>
                  <a:pt x="222" y="407"/>
                </a:lnTo>
                <a:lnTo>
                  <a:pt x="222" y="407"/>
                </a:lnTo>
                <a:lnTo>
                  <a:pt x="216" y="414"/>
                </a:lnTo>
                <a:lnTo>
                  <a:pt x="207" y="418"/>
                </a:lnTo>
                <a:lnTo>
                  <a:pt x="199" y="421"/>
                </a:lnTo>
                <a:lnTo>
                  <a:pt x="188" y="422"/>
                </a:lnTo>
                <a:lnTo>
                  <a:pt x="188" y="422"/>
                </a:lnTo>
                <a:lnTo>
                  <a:pt x="179" y="421"/>
                </a:lnTo>
                <a:lnTo>
                  <a:pt x="169" y="418"/>
                </a:lnTo>
                <a:lnTo>
                  <a:pt x="162" y="414"/>
                </a:lnTo>
                <a:lnTo>
                  <a:pt x="154" y="407"/>
                </a:lnTo>
                <a:lnTo>
                  <a:pt x="154" y="407"/>
                </a:lnTo>
                <a:lnTo>
                  <a:pt x="148" y="402"/>
                </a:lnTo>
                <a:lnTo>
                  <a:pt x="143" y="396"/>
                </a:lnTo>
                <a:lnTo>
                  <a:pt x="134" y="382"/>
                </a:lnTo>
                <a:lnTo>
                  <a:pt x="134" y="382"/>
                </a:lnTo>
                <a:lnTo>
                  <a:pt x="129" y="371"/>
                </a:lnTo>
                <a:lnTo>
                  <a:pt x="124" y="359"/>
                </a:lnTo>
                <a:lnTo>
                  <a:pt x="120" y="347"/>
                </a:lnTo>
                <a:lnTo>
                  <a:pt x="116" y="336"/>
                </a:lnTo>
                <a:lnTo>
                  <a:pt x="116" y="336"/>
                </a:lnTo>
                <a:lnTo>
                  <a:pt x="104" y="339"/>
                </a:lnTo>
                <a:lnTo>
                  <a:pt x="92" y="341"/>
                </a:lnTo>
                <a:lnTo>
                  <a:pt x="79" y="342"/>
                </a:lnTo>
                <a:lnTo>
                  <a:pt x="67" y="343"/>
                </a:lnTo>
                <a:lnTo>
                  <a:pt x="67" y="343"/>
                </a:lnTo>
                <a:lnTo>
                  <a:pt x="51" y="342"/>
                </a:lnTo>
                <a:lnTo>
                  <a:pt x="43" y="341"/>
                </a:lnTo>
                <a:lnTo>
                  <a:pt x="35" y="338"/>
                </a:lnTo>
                <a:lnTo>
                  <a:pt x="35" y="338"/>
                </a:lnTo>
                <a:lnTo>
                  <a:pt x="27" y="335"/>
                </a:lnTo>
                <a:lnTo>
                  <a:pt x="19" y="330"/>
                </a:lnTo>
                <a:lnTo>
                  <a:pt x="12" y="324"/>
                </a:lnTo>
                <a:lnTo>
                  <a:pt x="6" y="317"/>
                </a:lnTo>
                <a:lnTo>
                  <a:pt x="6" y="317"/>
                </a:lnTo>
                <a:lnTo>
                  <a:pt x="2" y="307"/>
                </a:lnTo>
                <a:lnTo>
                  <a:pt x="0" y="298"/>
                </a:lnTo>
                <a:lnTo>
                  <a:pt x="0" y="289"/>
                </a:lnTo>
                <a:lnTo>
                  <a:pt x="1" y="280"/>
                </a:lnTo>
                <a:lnTo>
                  <a:pt x="1" y="280"/>
                </a:lnTo>
                <a:lnTo>
                  <a:pt x="3" y="272"/>
                </a:lnTo>
                <a:lnTo>
                  <a:pt x="6" y="264"/>
                </a:lnTo>
                <a:lnTo>
                  <a:pt x="13" y="250"/>
                </a:lnTo>
                <a:lnTo>
                  <a:pt x="13" y="250"/>
                </a:lnTo>
                <a:lnTo>
                  <a:pt x="20" y="240"/>
                </a:lnTo>
                <a:lnTo>
                  <a:pt x="28" y="229"/>
                </a:lnTo>
                <a:lnTo>
                  <a:pt x="36" y="219"/>
                </a:lnTo>
                <a:lnTo>
                  <a:pt x="45" y="211"/>
                </a:lnTo>
                <a:lnTo>
                  <a:pt x="45" y="211"/>
                </a:lnTo>
                <a:lnTo>
                  <a:pt x="36" y="202"/>
                </a:lnTo>
                <a:lnTo>
                  <a:pt x="28" y="192"/>
                </a:lnTo>
                <a:lnTo>
                  <a:pt x="20" y="183"/>
                </a:lnTo>
                <a:lnTo>
                  <a:pt x="13" y="171"/>
                </a:lnTo>
                <a:lnTo>
                  <a:pt x="13" y="171"/>
                </a:lnTo>
                <a:lnTo>
                  <a:pt x="6" y="157"/>
                </a:lnTo>
                <a:lnTo>
                  <a:pt x="3" y="150"/>
                </a:lnTo>
                <a:lnTo>
                  <a:pt x="1" y="141"/>
                </a:lnTo>
                <a:lnTo>
                  <a:pt x="1" y="141"/>
                </a:lnTo>
                <a:lnTo>
                  <a:pt x="0" y="133"/>
                </a:lnTo>
                <a:lnTo>
                  <a:pt x="0" y="123"/>
                </a:lnTo>
                <a:lnTo>
                  <a:pt x="2" y="114"/>
                </a:lnTo>
                <a:lnTo>
                  <a:pt x="6" y="105"/>
                </a:lnTo>
                <a:lnTo>
                  <a:pt x="6" y="105"/>
                </a:lnTo>
                <a:lnTo>
                  <a:pt x="11" y="99"/>
                </a:lnTo>
                <a:lnTo>
                  <a:pt x="16" y="94"/>
                </a:lnTo>
                <a:lnTo>
                  <a:pt x="16" y="94"/>
                </a:lnTo>
                <a:lnTo>
                  <a:pt x="17" y="85"/>
                </a:lnTo>
                <a:lnTo>
                  <a:pt x="20" y="78"/>
                </a:lnTo>
                <a:lnTo>
                  <a:pt x="20" y="78"/>
                </a:lnTo>
                <a:lnTo>
                  <a:pt x="24" y="73"/>
                </a:lnTo>
                <a:lnTo>
                  <a:pt x="28" y="68"/>
                </a:lnTo>
                <a:lnTo>
                  <a:pt x="33" y="65"/>
                </a:lnTo>
                <a:lnTo>
                  <a:pt x="38" y="63"/>
                </a:lnTo>
                <a:lnTo>
                  <a:pt x="45" y="62"/>
                </a:lnTo>
                <a:lnTo>
                  <a:pt x="51" y="62"/>
                </a:lnTo>
                <a:lnTo>
                  <a:pt x="56" y="64"/>
                </a:lnTo>
                <a:lnTo>
                  <a:pt x="62" y="66"/>
                </a:lnTo>
                <a:lnTo>
                  <a:pt x="62" y="66"/>
                </a:lnTo>
                <a:lnTo>
                  <a:pt x="66" y="70"/>
                </a:lnTo>
                <a:lnTo>
                  <a:pt x="69" y="72"/>
                </a:lnTo>
                <a:lnTo>
                  <a:pt x="74" y="79"/>
                </a:lnTo>
                <a:lnTo>
                  <a:pt x="74" y="79"/>
                </a:lnTo>
                <a:lnTo>
                  <a:pt x="85" y="80"/>
                </a:lnTo>
                <a:lnTo>
                  <a:pt x="95" y="81"/>
                </a:lnTo>
                <a:lnTo>
                  <a:pt x="116" y="86"/>
                </a:lnTo>
                <a:lnTo>
                  <a:pt x="116" y="86"/>
                </a:lnTo>
                <a:lnTo>
                  <a:pt x="120" y="74"/>
                </a:lnTo>
                <a:lnTo>
                  <a:pt x="124" y="62"/>
                </a:lnTo>
                <a:lnTo>
                  <a:pt x="129" y="51"/>
                </a:lnTo>
                <a:lnTo>
                  <a:pt x="134" y="39"/>
                </a:lnTo>
                <a:lnTo>
                  <a:pt x="134" y="39"/>
                </a:lnTo>
                <a:lnTo>
                  <a:pt x="144" y="26"/>
                </a:lnTo>
                <a:lnTo>
                  <a:pt x="149" y="20"/>
                </a:lnTo>
                <a:lnTo>
                  <a:pt x="154" y="14"/>
                </a:lnTo>
                <a:lnTo>
                  <a:pt x="154" y="14"/>
                </a:lnTo>
                <a:lnTo>
                  <a:pt x="162" y="8"/>
                </a:lnTo>
                <a:lnTo>
                  <a:pt x="169" y="4"/>
                </a:lnTo>
                <a:lnTo>
                  <a:pt x="179" y="1"/>
                </a:lnTo>
                <a:lnTo>
                  <a:pt x="188" y="0"/>
                </a:lnTo>
                <a:lnTo>
                  <a:pt x="188" y="0"/>
                </a:lnTo>
                <a:lnTo>
                  <a:pt x="198" y="1"/>
                </a:lnTo>
                <a:lnTo>
                  <a:pt x="207" y="4"/>
                </a:lnTo>
                <a:lnTo>
                  <a:pt x="215" y="8"/>
                </a:lnTo>
                <a:lnTo>
                  <a:pt x="222" y="14"/>
                </a:lnTo>
                <a:lnTo>
                  <a:pt x="222" y="14"/>
                </a:lnTo>
                <a:lnTo>
                  <a:pt x="228" y="20"/>
                </a:lnTo>
                <a:lnTo>
                  <a:pt x="234" y="26"/>
                </a:lnTo>
                <a:lnTo>
                  <a:pt x="242" y="39"/>
                </a:lnTo>
                <a:lnTo>
                  <a:pt x="242" y="39"/>
                </a:lnTo>
                <a:lnTo>
                  <a:pt x="247" y="51"/>
                </a:lnTo>
                <a:lnTo>
                  <a:pt x="253" y="62"/>
                </a:lnTo>
                <a:lnTo>
                  <a:pt x="257" y="74"/>
                </a:lnTo>
                <a:lnTo>
                  <a:pt x="260" y="85"/>
                </a:lnTo>
                <a:lnTo>
                  <a:pt x="260" y="85"/>
                </a:lnTo>
                <a:lnTo>
                  <a:pt x="273" y="83"/>
                </a:lnTo>
                <a:lnTo>
                  <a:pt x="284" y="80"/>
                </a:lnTo>
                <a:lnTo>
                  <a:pt x="297" y="79"/>
                </a:lnTo>
                <a:lnTo>
                  <a:pt x="311" y="78"/>
                </a:lnTo>
                <a:lnTo>
                  <a:pt x="311" y="78"/>
                </a:lnTo>
                <a:lnTo>
                  <a:pt x="327" y="79"/>
                </a:lnTo>
                <a:lnTo>
                  <a:pt x="334" y="80"/>
                </a:lnTo>
                <a:lnTo>
                  <a:pt x="342" y="82"/>
                </a:lnTo>
                <a:lnTo>
                  <a:pt x="342" y="82"/>
                </a:lnTo>
                <a:lnTo>
                  <a:pt x="351" y="86"/>
                </a:lnTo>
                <a:lnTo>
                  <a:pt x="358" y="91"/>
                </a:lnTo>
                <a:lnTo>
                  <a:pt x="366" y="97"/>
                </a:lnTo>
                <a:lnTo>
                  <a:pt x="372" y="105"/>
                </a:lnTo>
                <a:lnTo>
                  <a:pt x="372" y="105"/>
                </a:lnTo>
                <a:lnTo>
                  <a:pt x="375" y="114"/>
                </a:lnTo>
                <a:lnTo>
                  <a:pt x="377" y="123"/>
                </a:lnTo>
                <a:lnTo>
                  <a:pt x="377" y="133"/>
                </a:lnTo>
                <a:lnTo>
                  <a:pt x="376" y="141"/>
                </a:lnTo>
                <a:lnTo>
                  <a:pt x="376" y="141"/>
                </a:lnTo>
                <a:lnTo>
                  <a:pt x="374" y="150"/>
                </a:lnTo>
                <a:lnTo>
                  <a:pt x="371" y="157"/>
                </a:lnTo>
                <a:lnTo>
                  <a:pt x="365" y="172"/>
                </a:lnTo>
                <a:lnTo>
                  <a:pt x="365" y="172"/>
                </a:lnTo>
                <a:lnTo>
                  <a:pt x="357" y="183"/>
                </a:lnTo>
                <a:lnTo>
                  <a:pt x="350" y="192"/>
                </a:lnTo>
                <a:lnTo>
                  <a:pt x="341" y="202"/>
                </a:lnTo>
                <a:lnTo>
                  <a:pt x="333" y="211"/>
                </a:lnTo>
                <a:lnTo>
                  <a:pt x="333" y="211"/>
                </a:lnTo>
                <a:lnTo>
                  <a:pt x="341" y="219"/>
                </a:lnTo>
                <a:lnTo>
                  <a:pt x="350" y="229"/>
                </a:lnTo>
                <a:lnTo>
                  <a:pt x="357" y="240"/>
                </a:lnTo>
                <a:lnTo>
                  <a:pt x="365" y="250"/>
                </a:lnTo>
                <a:lnTo>
                  <a:pt x="365" y="250"/>
                </a:lnTo>
                <a:lnTo>
                  <a:pt x="371" y="264"/>
                </a:lnTo>
                <a:lnTo>
                  <a:pt x="374" y="271"/>
                </a:lnTo>
                <a:lnTo>
                  <a:pt x="376" y="280"/>
                </a:lnTo>
                <a:lnTo>
                  <a:pt x="376" y="280"/>
                </a:lnTo>
                <a:close/>
                <a:moveTo>
                  <a:pt x="265" y="106"/>
                </a:moveTo>
                <a:lnTo>
                  <a:pt x="265" y="106"/>
                </a:lnTo>
                <a:lnTo>
                  <a:pt x="270" y="134"/>
                </a:lnTo>
                <a:lnTo>
                  <a:pt x="273" y="161"/>
                </a:lnTo>
                <a:lnTo>
                  <a:pt x="273" y="161"/>
                </a:lnTo>
                <a:lnTo>
                  <a:pt x="296" y="178"/>
                </a:lnTo>
                <a:lnTo>
                  <a:pt x="317" y="196"/>
                </a:lnTo>
                <a:lnTo>
                  <a:pt x="317" y="196"/>
                </a:lnTo>
                <a:lnTo>
                  <a:pt x="332" y="178"/>
                </a:lnTo>
                <a:lnTo>
                  <a:pt x="337" y="169"/>
                </a:lnTo>
                <a:lnTo>
                  <a:pt x="343" y="159"/>
                </a:lnTo>
                <a:lnTo>
                  <a:pt x="343" y="159"/>
                </a:lnTo>
                <a:lnTo>
                  <a:pt x="348" y="148"/>
                </a:lnTo>
                <a:lnTo>
                  <a:pt x="351" y="137"/>
                </a:lnTo>
                <a:lnTo>
                  <a:pt x="352" y="132"/>
                </a:lnTo>
                <a:lnTo>
                  <a:pt x="352" y="127"/>
                </a:lnTo>
                <a:lnTo>
                  <a:pt x="351" y="122"/>
                </a:lnTo>
                <a:lnTo>
                  <a:pt x="349" y="118"/>
                </a:lnTo>
                <a:lnTo>
                  <a:pt x="349" y="118"/>
                </a:lnTo>
                <a:lnTo>
                  <a:pt x="347" y="114"/>
                </a:lnTo>
                <a:lnTo>
                  <a:pt x="343" y="112"/>
                </a:lnTo>
                <a:lnTo>
                  <a:pt x="339" y="109"/>
                </a:lnTo>
                <a:lnTo>
                  <a:pt x="334" y="106"/>
                </a:lnTo>
                <a:lnTo>
                  <a:pt x="322" y="103"/>
                </a:lnTo>
                <a:lnTo>
                  <a:pt x="310" y="102"/>
                </a:lnTo>
                <a:lnTo>
                  <a:pt x="310" y="102"/>
                </a:lnTo>
                <a:lnTo>
                  <a:pt x="299" y="102"/>
                </a:lnTo>
                <a:lnTo>
                  <a:pt x="288" y="103"/>
                </a:lnTo>
                <a:lnTo>
                  <a:pt x="265" y="106"/>
                </a:lnTo>
                <a:lnTo>
                  <a:pt x="265" y="106"/>
                </a:lnTo>
                <a:close/>
                <a:moveTo>
                  <a:pt x="255" y="271"/>
                </a:moveTo>
                <a:lnTo>
                  <a:pt x="255" y="271"/>
                </a:lnTo>
                <a:lnTo>
                  <a:pt x="232" y="285"/>
                </a:lnTo>
                <a:lnTo>
                  <a:pt x="232" y="285"/>
                </a:lnTo>
                <a:lnTo>
                  <a:pt x="207" y="299"/>
                </a:lnTo>
                <a:lnTo>
                  <a:pt x="207" y="299"/>
                </a:lnTo>
                <a:lnTo>
                  <a:pt x="226" y="305"/>
                </a:lnTo>
                <a:lnTo>
                  <a:pt x="246" y="310"/>
                </a:lnTo>
                <a:lnTo>
                  <a:pt x="246" y="310"/>
                </a:lnTo>
                <a:lnTo>
                  <a:pt x="252" y="291"/>
                </a:lnTo>
                <a:lnTo>
                  <a:pt x="255" y="271"/>
                </a:lnTo>
                <a:lnTo>
                  <a:pt x="255" y="271"/>
                </a:lnTo>
                <a:close/>
                <a:moveTo>
                  <a:pt x="169" y="299"/>
                </a:moveTo>
                <a:lnTo>
                  <a:pt x="169" y="299"/>
                </a:lnTo>
                <a:lnTo>
                  <a:pt x="145" y="285"/>
                </a:lnTo>
                <a:lnTo>
                  <a:pt x="145" y="285"/>
                </a:lnTo>
                <a:lnTo>
                  <a:pt x="122" y="271"/>
                </a:lnTo>
                <a:lnTo>
                  <a:pt x="122" y="271"/>
                </a:lnTo>
                <a:lnTo>
                  <a:pt x="126" y="291"/>
                </a:lnTo>
                <a:lnTo>
                  <a:pt x="131" y="311"/>
                </a:lnTo>
                <a:lnTo>
                  <a:pt x="131" y="311"/>
                </a:lnTo>
                <a:lnTo>
                  <a:pt x="150" y="305"/>
                </a:lnTo>
                <a:lnTo>
                  <a:pt x="169" y="299"/>
                </a:lnTo>
                <a:lnTo>
                  <a:pt x="169" y="299"/>
                </a:lnTo>
                <a:close/>
                <a:moveTo>
                  <a:pt x="122" y="151"/>
                </a:moveTo>
                <a:lnTo>
                  <a:pt x="122" y="151"/>
                </a:lnTo>
                <a:lnTo>
                  <a:pt x="145" y="136"/>
                </a:lnTo>
                <a:lnTo>
                  <a:pt x="145" y="136"/>
                </a:lnTo>
                <a:lnTo>
                  <a:pt x="169" y="122"/>
                </a:lnTo>
                <a:lnTo>
                  <a:pt x="169" y="122"/>
                </a:lnTo>
                <a:lnTo>
                  <a:pt x="150" y="116"/>
                </a:lnTo>
                <a:lnTo>
                  <a:pt x="130" y="111"/>
                </a:lnTo>
                <a:lnTo>
                  <a:pt x="130" y="111"/>
                </a:lnTo>
                <a:lnTo>
                  <a:pt x="126" y="130"/>
                </a:lnTo>
                <a:lnTo>
                  <a:pt x="122" y="151"/>
                </a:lnTo>
                <a:lnTo>
                  <a:pt x="122" y="151"/>
                </a:lnTo>
                <a:close/>
                <a:moveTo>
                  <a:pt x="102" y="211"/>
                </a:moveTo>
                <a:lnTo>
                  <a:pt x="102" y="211"/>
                </a:lnTo>
                <a:lnTo>
                  <a:pt x="103" y="183"/>
                </a:lnTo>
                <a:lnTo>
                  <a:pt x="103" y="183"/>
                </a:lnTo>
                <a:lnTo>
                  <a:pt x="87" y="196"/>
                </a:lnTo>
                <a:lnTo>
                  <a:pt x="72" y="211"/>
                </a:lnTo>
                <a:lnTo>
                  <a:pt x="72" y="211"/>
                </a:lnTo>
                <a:lnTo>
                  <a:pt x="87" y="225"/>
                </a:lnTo>
                <a:lnTo>
                  <a:pt x="103" y="238"/>
                </a:lnTo>
                <a:lnTo>
                  <a:pt x="103" y="238"/>
                </a:lnTo>
                <a:lnTo>
                  <a:pt x="102" y="211"/>
                </a:lnTo>
                <a:lnTo>
                  <a:pt x="102" y="211"/>
                </a:lnTo>
                <a:close/>
                <a:moveTo>
                  <a:pt x="188" y="290"/>
                </a:moveTo>
                <a:lnTo>
                  <a:pt x="188" y="290"/>
                </a:lnTo>
                <a:lnTo>
                  <a:pt x="206" y="282"/>
                </a:lnTo>
                <a:lnTo>
                  <a:pt x="224" y="272"/>
                </a:lnTo>
                <a:lnTo>
                  <a:pt x="224" y="272"/>
                </a:lnTo>
                <a:lnTo>
                  <a:pt x="241" y="262"/>
                </a:lnTo>
                <a:lnTo>
                  <a:pt x="258" y="250"/>
                </a:lnTo>
                <a:lnTo>
                  <a:pt x="258" y="250"/>
                </a:lnTo>
                <a:lnTo>
                  <a:pt x="259" y="231"/>
                </a:lnTo>
                <a:lnTo>
                  <a:pt x="260" y="211"/>
                </a:lnTo>
                <a:lnTo>
                  <a:pt x="260" y="211"/>
                </a:lnTo>
                <a:lnTo>
                  <a:pt x="259" y="191"/>
                </a:lnTo>
                <a:lnTo>
                  <a:pt x="258" y="171"/>
                </a:lnTo>
                <a:lnTo>
                  <a:pt x="258" y="171"/>
                </a:lnTo>
                <a:lnTo>
                  <a:pt x="241" y="159"/>
                </a:lnTo>
                <a:lnTo>
                  <a:pt x="224" y="149"/>
                </a:lnTo>
                <a:lnTo>
                  <a:pt x="224" y="149"/>
                </a:lnTo>
                <a:lnTo>
                  <a:pt x="206" y="139"/>
                </a:lnTo>
                <a:lnTo>
                  <a:pt x="188" y="131"/>
                </a:lnTo>
                <a:lnTo>
                  <a:pt x="188" y="131"/>
                </a:lnTo>
                <a:lnTo>
                  <a:pt x="170" y="139"/>
                </a:lnTo>
                <a:lnTo>
                  <a:pt x="152" y="149"/>
                </a:lnTo>
                <a:lnTo>
                  <a:pt x="152" y="149"/>
                </a:lnTo>
                <a:lnTo>
                  <a:pt x="135" y="159"/>
                </a:lnTo>
                <a:lnTo>
                  <a:pt x="120" y="171"/>
                </a:lnTo>
                <a:lnTo>
                  <a:pt x="120" y="171"/>
                </a:lnTo>
                <a:lnTo>
                  <a:pt x="117" y="191"/>
                </a:lnTo>
                <a:lnTo>
                  <a:pt x="117" y="211"/>
                </a:lnTo>
                <a:lnTo>
                  <a:pt x="117" y="211"/>
                </a:lnTo>
                <a:lnTo>
                  <a:pt x="117" y="231"/>
                </a:lnTo>
                <a:lnTo>
                  <a:pt x="120" y="250"/>
                </a:lnTo>
                <a:lnTo>
                  <a:pt x="120" y="250"/>
                </a:lnTo>
                <a:lnTo>
                  <a:pt x="135" y="262"/>
                </a:lnTo>
                <a:lnTo>
                  <a:pt x="152" y="272"/>
                </a:lnTo>
                <a:lnTo>
                  <a:pt x="152" y="272"/>
                </a:lnTo>
                <a:lnTo>
                  <a:pt x="170" y="282"/>
                </a:lnTo>
                <a:lnTo>
                  <a:pt x="188" y="290"/>
                </a:lnTo>
                <a:lnTo>
                  <a:pt x="188" y="290"/>
                </a:lnTo>
                <a:close/>
                <a:moveTo>
                  <a:pt x="207" y="123"/>
                </a:moveTo>
                <a:lnTo>
                  <a:pt x="207" y="123"/>
                </a:lnTo>
                <a:lnTo>
                  <a:pt x="232" y="136"/>
                </a:lnTo>
                <a:lnTo>
                  <a:pt x="232" y="136"/>
                </a:lnTo>
                <a:lnTo>
                  <a:pt x="255" y="151"/>
                </a:lnTo>
                <a:lnTo>
                  <a:pt x="255" y="151"/>
                </a:lnTo>
                <a:lnTo>
                  <a:pt x="252" y="131"/>
                </a:lnTo>
                <a:lnTo>
                  <a:pt x="246" y="111"/>
                </a:lnTo>
                <a:lnTo>
                  <a:pt x="246" y="111"/>
                </a:lnTo>
                <a:lnTo>
                  <a:pt x="227" y="116"/>
                </a:lnTo>
                <a:lnTo>
                  <a:pt x="207" y="123"/>
                </a:lnTo>
                <a:lnTo>
                  <a:pt x="207" y="123"/>
                </a:lnTo>
                <a:close/>
                <a:moveTo>
                  <a:pt x="275" y="211"/>
                </a:moveTo>
                <a:lnTo>
                  <a:pt x="275" y="211"/>
                </a:lnTo>
                <a:lnTo>
                  <a:pt x="274" y="238"/>
                </a:lnTo>
                <a:lnTo>
                  <a:pt x="274" y="238"/>
                </a:lnTo>
                <a:lnTo>
                  <a:pt x="290" y="225"/>
                </a:lnTo>
                <a:lnTo>
                  <a:pt x="304" y="211"/>
                </a:lnTo>
                <a:lnTo>
                  <a:pt x="304" y="211"/>
                </a:lnTo>
                <a:lnTo>
                  <a:pt x="290" y="196"/>
                </a:lnTo>
                <a:lnTo>
                  <a:pt x="274" y="184"/>
                </a:lnTo>
                <a:lnTo>
                  <a:pt x="274" y="184"/>
                </a:lnTo>
                <a:lnTo>
                  <a:pt x="275" y="211"/>
                </a:lnTo>
                <a:lnTo>
                  <a:pt x="275" y="211"/>
                </a:lnTo>
                <a:close/>
                <a:moveTo>
                  <a:pt x="135" y="92"/>
                </a:moveTo>
                <a:lnTo>
                  <a:pt x="135" y="92"/>
                </a:lnTo>
                <a:lnTo>
                  <a:pt x="163" y="102"/>
                </a:lnTo>
                <a:lnTo>
                  <a:pt x="188" y="114"/>
                </a:lnTo>
                <a:lnTo>
                  <a:pt x="188" y="114"/>
                </a:lnTo>
                <a:lnTo>
                  <a:pt x="215" y="102"/>
                </a:lnTo>
                <a:lnTo>
                  <a:pt x="241" y="92"/>
                </a:lnTo>
                <a:lnTo>
                  <a:pt x="241" y="92"/>
                </a:lnTo>
                <a:lnTo>
                  <a:pt x="233" y="71"/>
                </a:lnTo>
                <a:lnTo>
                  <a:pt x="227" y="61"/>
                </a:lnTo>
                <a:lnTo>
                  <a:pt x="222" y="52"/>
                </a:lnTo>
                <a:lnTo>
                  <a:pt x="222" y="52"/>
                </a:lnTo>
                <a:lnTo>
                  <a:pt x="215" y="41"/>
                </a:lnTo>
                <a:lnTo>
                  <a:pt x="206" y="33"/>
                </a:lnTo>
                <a:lnTo>
                  <a:pt x="202" y="29"/>
                </a:lnTo>
                <a:lnTo>
                  <a:pt x="198" y="26"/>
                </a:lnTo>
                <a:lnTo>
                  <a:pt x="192" y="25"/>
                </a:lnTo>
                <a:lnTo>
                  <a:pt x="188" y="24"/>
                </a:lnTo>
                <a:lnTo>
                  <a:pt x="188" y="24"/>
                </a:lnTo>
                <a:lnTo>
                  <a:pt x="184" y="25"/>
                </a:lnTo>
                <a:lnTo>
                  <a:pt x="180" y="26"/>
                </a:lnTo>
                <a:lnTo>
                  <a:pt x="176" y="29"/>
                </a:lnTo>
                <a:lnTo>
                  <a:pt x="170" y="33"/>
                </a:lnTo>
                <a:lnTo>
                  <a:pt x="163" y="41"/>
                </a:lnTo>
                <a:lnTo>
                  <a:pt x="154" y="52"/>
                </a:lnTo>
                <a:lnTo>
                  <a:pt x="154" y="52"/>
                </a:lnTo>
                <a:lnTo>
                  <a:pt x="149" y="61"/>
                </a:lnTo>
                <a:lnTo>
                  <a:pt x="144" y="71"/>
                </a:lnTo>
                <a:lnTo>
                  <a:pt x="135" y="92"/>
                </a:lnTo>
                <a:lnTo>
                  <a:pt x="135" y="92"/>
                </a:lnTo>
                <a:close/>
                <a:moveTo>
                  <a:pt x="59" y="197"/>
                </a:moveTo>
                <a:lnTo>
                  <a:pt x="59" y="197"/>
                </a:lnTo>
                <a:lnTo>
                  <a:pt x="82" y="178"/>
                </a:lnTo>
                <a:lnTo>
                  <a:pt x="104" y="162"/>
                </a:lnTo>
                <a:lnTo>
                  <a:pt x="104" y="162"/>
                </a:lnTo>
                <a:lnTo>
                  <a:pt x="107" y="134"/>
                </a:lnTo>
                <a:lnTo>
                  <a:pt x="112" y="105"/>
                </a:lnTo>
                <a:lnTo>
                  <a:pt x="112" y="105"/>
                </a:lnTo>
                <a:lnTo>
                  <a:pt x="94" y="103"/>
                </a:lnTo>
                <a:lnTo>
                  <a:pt x="76" y="102"/>
                </a:lnTo>
                <a:lnTo>
                  <a:pt x="76" y="102"/>
                </a:lnTo>
                <a:lnTo>
                  <a:pt x="73" y="109"/>
                </a:lnTo>
                <a:lnTo>
                  <a:pt x="73" y="109"/>
                </a:lnTo>
                <a:lnTo>
                  <a:pt x="70" y="114"/>
                </a:lnTo>
                <a:lnTo>
                  <a:pt x="66" y="118"/>
                </a:lnTo>
                <a:lnTo>
                  <a:pt x="60" y="121"/>
                </a:lnTo>
                <a:lnTo>
                  <a:pt x="54" y="123"/>
                </a:lnTo>
                <a:lnTo>
                  <a:pt x="49" y="123"/>
                </a:lnTo>
                <a:lnTo>
                  <a:pt x="43" y="123"/>
                </a:lnTo>
                <a:lnTo>
                  <a:pt x="37" y="122"/>
                </a:lnTo>
                <a:lnTo>
                  <a:pt x="31" y="120"/>
                </a:lnTo>
                <a:lnTo>
                  <a:pt x="31" y="120"/>
                </a:lnTo>
                <a:lnTo>
                  <a:pt x="28" y="117"/>
                </a:lnTo>
                <a:lnTo>
                  <a:pt x="28" y="117"/>
                </a:lnTo>
                <a:lnTo>
                  <a:pt x="28" y="118"/>
                </a:lnTo>
                <a:lnTo>
                  <a:pt x="28" y="118"/>
                </a:lnTo>
                <a:lnTo>
                  <a:pt x="26" y="121"/>
                </a:lnTo>
                <a:lnTo>
                  <a:pt x="25" y="127"/>
                </a:lnTo>
                <a:lnTo>
                  <a:pt x="25" y="132"/>
                </a:lnTo>
                <a:lnTo>
                  <a:pt x="26" y="137"/>
                </a:lnTo>
                <a:lnTo>
                  <a:pt x="29" y="149"/>
                </a:lnTo>
                <a:lnTo>
                  <a:pt x="34" y="160"/>
                </a:lnTo>
                <a:lnTo>
                  <a:pt x="34" y="160"/>
                </a:lnTo>
                <a:lnTo>
                  <a:pt x="39" y="170"/>
                </a:lnTo>
                <a:lnTo>
                  <a:pt x="46" y="179"/>
                </a:lnTo>
                <a:lnTo>
                  <a:pt x="59" y="197"/>
                </a:lnTo>
                <a:lnTo>
                  <a:pt x="59" y="197"/>
                </a:lnTo>
                <a:close/>
                <a:moveTo>
                  <a:pt x="112" y="316"/>
                </a:moveTo>
                <a:lnTo>
                  <a:pt x="112" y="316"/>
                </a:lnTo>
                <a:lnTo>
                  <a:pt x="107" y="287"/>
                </a:lnTo>
                <a:lnTo>
                  <a:pt x="104" y="260"/>
                </a:lnTo>
                <a:lnTo>
                  <a:pt x="104" y="260"/>
                </a:lnTo>
                <a:lnTo>
                  <a:pt x="82" y="243"/>
                </a:lnTo>
                <a:lnTo>
                  <a:pt x="59" y="225"/>
                </a:lnTo>
                <a:lnTo>
                  <a:pt x="59" y="225"/>
                </a:lnTo>
                <a:lnTo>
                  <a:pt x="46" y="243"/>
                </a:lnTo>
                <a:lnTo>
                  <a:pt x="39" y="252"/>
                </a:lnTo>
                <a:lnTo>
                  <a:pt x="34" y="262"/>
                </a:lnTo>
                <a:lnTo>
                  <a:pt x="34" y="262"/>
                </a:lnTo>
                <a:lnTo>
                  <a:pt x="29" y="273"/>
                </a:lnTo>
                <a:lnTo>
                  <a:pt x="26" y="285"/>
                </a:lnTo>
                <a:lnTo>
                  <a:pt x="25" y="290"/>
                </a:lnTo>
                <a:lnTo>
                  <a:pt x="25" y="296"/>
                </a:lnTo>
                <a:lnTo>
                  <a:pt x="26" y="300"/>
                </a:lnTo>
                <a:lnTo>
                  <a:pt x="28" y="304"/>
                </a:lnTo>
                <a:lnTo>
                  <a:pt x="28" y="304"/>
                </a:lnTo>
                <a:lnTo>
                  <a:pt x="30" y="307"/>
                </a:lnTo>
                <a:lnTo>
                  <a:pt x="33" y="310"/>
                </a:lnTo>
                <a:lnTo>
                  <a:pt x="38" y="313"/>
                </a:lnTo>
                <a:lnTo>
                  <a:pt x="43" y="316"/>
                </a:lnTo>
                <a:lnTo>
                  <a:pt x="54" y="318"/>
                </a:lnTo>
                <a:lnTo>
                  <a:pt x="67" y="320"/>
                </a:lnTo>
                <a:lnTo>
                  <a:pt x="67" y="320"/>
                </a:lnTo>
                <a:lnTo>
                  <a:pt x="78" y="320"/>
                </a:lnTo>
                <a:lnTo>
                  <a:pt x="89" y="319"/>
                </a:lnTo>
                <a:lnTo>
                  <a:pt x="112" y="316"/>
                </a:lnTo>
                <a:lnTo>
                  <a:pt x="112" y="316"/>
                </a:lnTo>
                <a:close/>
                <a:moveTo>
                  <a:pt x="241" y="329"/>
                </a:moveTo>
                <a:lnTo>
                  <a:pt x="241" y="329"/>
                </a:lnTo>
                <a:lnTo>
                  <a:pt x="214" y="320"/>
                </a:lnTo>
                <a:lnTo>
                  <a:pt x="188" y="308"/>
                </a:lnTo>
                <a:lnTo>
                  <a:pt x="188" y="308"/>
                </a:lnTo>
                <a:lnTo>
                  <a:pt x="163" y="320"/>
                </a:lnTo>
                <a:lnTo>
                  <a:pt x="136" y="329"/>
                </a:lnTo>
                <a:lnTo>
                  <a:pt x="136" y="329"/>
                </a:lnTo>
                <a:lnTo>
                  <a:pt x="145" y="350"/>
                </a:lnTo>
                <a:lnTo>
                  <a:pt x="150" y="361"/>
                </a:lnTo>
                <a:lnTo>
                  <a:pt x="156" y="371"/>
                </a:lnTo>
                <a:lnTo>
                  <a:pt x="156" y="371"/>
                </a:lnTo>
                <a:lnTo>
                  <a:pt x="163" y="380"/>
                </a:lnTo>
                <a:lnTo>
                  <a:pt x="171" y="388"/>
                </a:lnTo>
                <a:lnTo>
                  <a:pt x="176" y="392"/>
                </a:lnTo>
                <a:lnTo>
                  <a:pt x="180" y="395"/>
                </a:lnTo>
                <a:lnTo>
                  <a:pt x="184" y="396"/>
                </a:lnTo>
                <a:lnTo>
                  <a:pt x="188" y="397"/>
                </a:lnTo>
                <a:lnTo>
                  <a:pt x="188" y="397"/>
                </a:lnTo>
                <a:lnTo>
                  <a:pt x="192" y="396"/>
                </a:lnTo>
                <a:lnTo>
                  <a:pt x="197" y="395"/>
                </a:lnTo>
                <a:lnTo>
                  <a:pt x="202" y="392"/>
                </a:lnTo>
                <a:lnTo>
                  <a:pt x="206" y="388"/>
                </a:lnTo>
                <a:lnTo>
                  <a:pt x="215" y="380"/>
                </a:lnTo>
                <a:lnTo>
                  <a:pt x="222" y="371"/>
                </a:lnTo>
                <a:lnTo>
                  <a:pt x="222" y="371"/>
                </a:lnTo>
                <a:lnTo>
                  <a:pt x="227" y="361"/>
                </a:lnTo>
                <a:lnTo>
                  <a:pt x="233" y="350"/>
                </a:lnTo>
                <a:lnTo>
                  <a:pt x="241" y="329"/>
                </a:lnTo>
                <a:lnTo>
                  <a:pt x="241" y="329"/>
                </a:lnTo>
                <a:close/>
                <a:moveTo>
                  <a:pt x="301" y="319"/>
                </a:moveTo>
                <a:lnTo>
                  <a:pt x="301" y="319"/>
                </a:lnTo>
                <a:lnTo>
                  <a:pt x="303" y="312"/>
                </a:lnTo>
                <a:lnTo>
                  <a:pt x="303" y="312"/>
                </a:lnTo>
                <a:lnTo>
                  <a:pt x="308" y="308"/>
                </a:lnTo>
                <a:lnTo>
                  <a:pt x="312" y="304"/>
                </a:lnTo>
                <a:lnTo>
                  <a:pt x="317" y="301"/>
                </a:lnTo>
                <a:lnTo>
                  <a:pt x="322" y="299"/>
                </a:lnTo>
                <a:lnTo>
                  <a:pt x="328" y="298"/>
                </a:lnTo>
                <a:lnTo>
                  <a:pt x="334" y="298"/>
                </a:lnTo>
                <a:lnTo>
                  <a:pt x="340" y="299"/>
                </a:lnTo>
                <a:lnTo>
                  <a:pt x="346" y="302"/>
                </a:lnTo>
                <a:lnTo>
                  <a:pt x="346" y="302"/>
                </a:lnTo>
                <a:lnTo>
                  <a:pt x="349" y="304"/>
                </a:lnTo>
                <a:lnTo>
                  <a:pt x="349" y="304"/>
                </a:lnTo>
                <a:lnTo>
                  <a:pt x="349" y="304"/>
                </a:lnTo>
                <a:lnTo>
                  <a:pt x="349" y="304"/>
                </a:lnTo>
                <a:lnTo>
                  <a:pt x="351" y="300"/>
                </a:lnTo>
                <a:lnTo>
                  <a:pt x="352" y="296"/>
                </a:lnTo>
                <a:lnTo>
                  <a:pt x="352" y="290"/>
                </a:lnTo>
                <a:lnTo>
                  <a:pt x="351" y="285"/>
                </a:lnTo>
                <a:lnTo>
                  <a:pt x="348" y="273"/>
                </a:lnTo>
                <a:lnTo>
                  <a:pt x="343" y="262"/>
                </a:lnTo>
                <a:lnTo>
                  <a:pt x="343" y="262"/>
                </a:lnTo>
                <a:lnTo>
                  <a:pt x="337" y="252"/>
                </a:lnTo>
                <a:lnTo>
                  <a:pt x="332" y="243"/>
                </a:lnTo>
                <a:lnTo>
                  <a:pt x="317" y="225"/>
                </a:lnTo>
                <a:lnTo>
                  <a:pt x="317" y="225"/>
                </a:lnTo>
                <a:lnTo>
                  <a:pt x="296" y="243"/>
                </a:lnTo>
                <a:lnTo>
                  <a:pt x="273" y="260"/>
                </a:lnTo>
                <a:lnTo>
                  <a:pt x="273" y="260"/>
                </a:lnTo>
                <a:lnTo>
                  <a:pt x="270" y="287"/>
                </a:lnTo>
                <a:lnTo>
                  <a:pt x="265" y="316"/>
                </a:lnTo>
                <a:lnTo>
                  <a:pt x="265" y="316"/>
                </a:lnTo>
                <a:lnTo>
                  <a:pt x="283" y="318"/>
                </a:lnTo>
                <a:lnTo>
                  <a:pt x="301" y="319"/>
                </a:lnTo>
                <a:lnTo>
                  <a:pt x="301" y="319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6" name="Google Shape;416;p10"/>
          <p:cNvGrpSpPr/>
          <p:nvPr/>
        </p:nvGrpSpPr>
        <p:grpSpPr>
          <a:xfrm>
            <a:off x="1182634" y="2697868"/>
            <a:ext cx="411461" cy="315468"/>
            <a:chOff x="2190757" y="3408104"/>
            <a:chExt cx="436563" cy="334963"/>
          </a:xfrm>
        </p:grpSpPr>
        <p:sp>
          <p:nvSpPr>
            <p:cNvPr id="417" name="Google Shape;417;p10"/>
            <p:cNvSpPr/>
            <p:nvPr/>
          </p:nvSpPr>
          <p:spPr>
            <a:xfrm>
              <a:off x="2406657" y="3408104"/>
              <a:ext cx="220663" cy="303213"/>
            </a:xfrm>
            <a:custGeom>
              <a:rect b="b" l="l" r="r" t="t"/>
              <a:pathLst>
                <a:path extrusionOk="0" h="383" w="278">
                  <a:moveTo>
                    <a:pt x="177" y="92"/>
                  </a:moveTo>
                  <a:lnTo>
                    <a:pt x="177" y="92"/>
                  </a:lnTo>
                  <a:lnTo>
                    <a:pt x="187" y="70"/>
                  </a:lnTo>
                  <a:lnTo>
                    <a:pt x="196" y="49"/>
                  </a:lnTo>
                  <a:lnTo>
                    <a:pt x="202" y="31"/>
                  </a:lnTo>
                  <a:lnTo>
                    <a:pt x="205" y="23"/>
                  </a:lnTo>
                  <a:lnTo>
                    <a:pt x="205" y="18"/>
                  </a:lnTo>
                  <a:lnTo>
                    <a:pt x="205" y="18"/>
                  </a:lnTo>
                  <a:lnTo>
                    <a:pt x="203" y="12"/>
                  </a:lnTo>
                  <a:lnTo>
                    <a:pt x="201" y="7"/>
                  </a:lnTo>
                  <a:lnTo>
                    <a:pt x="198" y="3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2" y="1"/>
                  </a:lnTo>
                  <a:lnTo>
                    <a:pt x="177" y="4"/>
                  </a:lnTo>
                  <a:lnTo>
                    <a:pt x="172" y="10"/>
                  </a:lnTo>
                  <a:lnTo>
                    <a:pt x="172" y="10"/>
                  </a:lnTo>
                  <a:lnTo>
                    <a:pt x="169" y="14"/>
                  </a:lnTo>
                  <a:lnTo>
                    <a:pt x="167" y="16"/>
                  </a:lnTo>
                  <a:lnTo>
                    <a:pt x="163" y="17"/>
                  </a:lnTo>
                  <a:lnTo>
                    <a:pt x="161" y="18"/>
                  </a:lnTo>
                  <a:lnTo>
                    <a:pt x="159" y="18"/>
                  </a:lnTo>
                  <a:lnTo>
                    <a:pt x="156" y="17"/>
                  </a:lnTo>
                  <a:lnTo>
                    <a:pt x="152" y="14"/>
                  </a:lnTo>
                  <a:lnTo>
                    <a:pt x="142" y="4"/>
                  </a:lnTo>
                  <a:lnTo>
                    <a:pt x="137" y="1"/>
                  </a:lnTo>
                  <a:lnTo>
                    <a:pt x="134" y="0"/>
                  </a:lnTo>
                  <a:lnTo>
                    <a:pt x="130" y="0"/>
                  </a:lnTo>
                  <a:lnTo>
                    <a:pt x="130" y="0"/>
                  </a:lnTo>
                  <a:lnTo>
                    <a:pt x="126" y="0"/>
                  </a:lnTo>
                  <a:lnTo>
                    <a:pt x="123" y="1"/>
                  </a:lnTo>
                  <a:lnTo>
                    <a:pt x="118" y="4"/>
                  </a:lnTo>
                  <a:lnTo>
                    <a:pt x="107" y="13"/>
                  </a:lnTo>
                  <a:lnTo>
                    <a:pt x="102" y="16"/>
                  </a:lnTo>
                  <a:lnTo>
                    <a:pt x="98" y="17"/>
                  </a:lnTo>
                  <a:lnTo>
                    <a:pt x="95" y="17"/>
                  </a:lnTo>
                  <a:lnTo>
                    <a:pt x="93" y="15"/>
                  </a:lnTo>
                  <a:lnTo>
                    <a:pt x="89" y="13"/>
                  </a:lnTo>
                  <a:lnTo>
                    <a:pt x="87" y="10"/>
                  </a:lnTo>
                  <a:lnTo>
                    <a:pt x="87" y="10"/>
                  </a:lnTo>
                  <a:lnTo>
                    <a:pt x="82" y="4"/>
                  </a:lnTo>
                  <a:lnTo>
                    <a:pt x="76" y="1"/>
                  </a:lnTo>
                  <a:lnTo>
                    <a:pt x="70" y="0"/>
                  </a:lnTo>
                  <a:lnTo>
                    <a:pt x="64" y="1"/>
                  </a:lnTo>
                  <a:lnTo>
                    <a:pt x="60" y="3"/>
                  </a:lnTo>
                  <a:lnTo>
                    <a:pt x="56" y="7"/>
                  </a:lnTo>
                  <a:lnTo>
                    <a:pt x="52" y="12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2" y="24"/>
                  </a:lnTo>
                  <a:lnTo>
                    <a:pt x="54" y="33"/>
                  </a:lnTo>
                  <a:lnTo>
                    <a:pt x="60" y="52"/>
                  </a:lnTo>
                  <a:lnTo>
                    <a:pt x="69" y="72"/>
                  </a:lnTo>
                  <a:lnTo>
                    <a:pt x="79" y="93"/>
                  </a:lnTo>
                  <a:lnTo>
                    <a:pt x="79" y="93"/>
                  </a:lnTo>
                  <a:lnTo>
                    <a:pt x="68" y="101"/>
                  </a:lnTo>
                  <a:lnTo>
                    <a:pt x="58" y="111"/>
                  </a:lnTo>
                  <a:lnTo>
                    <a:pt x="47" y="121"/>
                  </a:lnTo>
                  <a:lnTo>
                    <a:pt x="37" y="133"/>
                  </a:lnTo>
                  <a:lnTo>
                    <a:pt x="26" y="145"/>
                  </a:lnTo>
                  <a:lnTo>
                    <a:pt x="17" y="157"/>
                  </a:lnTo>
                  <a:lnTo>
                    <a:pt x="7" y="170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12" y="184"/>
                  </a:lnTo>
                  <a:lnTo>
                    <a:pt x="25" y="186"/>
                  </a:lnTo>
                  <a:lnTo>
                    <a:pt x="38" y="189"/>
                  </a:lnTo>
                  <a:lnTo>
                    <a:pt x="49" y="194"/>
                  </a:lnTo>
                  <a:lnTo>
                    <a:pt x="61" y="200"/>
                  </a:lnTo>
                  <a:lnTo>
                    <a:pt x="71" y="206"/>
                  </a:lnTo>
                  <a:lnTo>
                    <a:pt x="81" y="213"/>
                  </a:lnTo>
                  <a:lnTo>
                    <a:pt x="90" y="222"/>
                  </a:lnTo>
                  <a:lnTo>
                    <a:pt x="99" y="231"/>
                  </a:lnTo>
                  <a:lnTo>
                    <a:pt x="106" y="241"/>
                  </a:lnTo>
                  <a:lnTo>
                    <a:pt x="113" y="251"/>
                  </a:lnTo>
                  <a:lnTo>
                    <a:pt x="118" y="263"/>
                  </a:lnTo>
                  <a:lnTo>
                    <a:pt x="122" y="275"/>
                  </a:lnTo>
                  <a:lnTo>
                    <a:pt x="125" y="287"/>
                  </a:lnTo>
                  <a:lnTo>
                    <a:pt x="127" y="300"/>
                  </a:lnTo>
                  <a:lnTo>
                    <a:pt x="128" y="313"/>
                  </a:lnTo>
                  <a:lnTo>
                    <a:pt x="128" y="313"/>
                  </a:lnTo>
                  <a:lnTo>
                    <a:pt x="128" y="322"/>
                  </a:lnTo>
                  <a:lnTo>
                    <a:pt x="127" y="332"/>
                  </a:lnTo>
                  <a:lnTo>
                    <a:pt x="125" y="341"/>
                  </a:lnTo>
                  <a:lnTo>
                    <a:pt x="123" y="350"/>
                  </a:lnTo>
                  <a:lnTo>
                    <a:pt x="120" y="358"/>
                  </a:lnTo>
                  <a:lnTo>
                    <a:pt x="117" y="366"/>
                  </a:lnTo>
                  <a:lnTo>
                    <a:pt x="107" y="382"/>
                  </a:lnTo>
                  <a:lnTo>
                    <a:pt x="107" y="382"/>
                  </a:lnTo>
                  <a:lnTo>
                    <a:pt x="128" y="383"/>
                  </a:lnTo>
                  <a:lnTo>
                    <a:pt x="128" y="383"/>
                  </a:lnTo>
                  <a:lnTo>
                    <a:pt x="143" y="383"/>
                  </a:lnTo>
                  <a:lnTo>
                    <a:pt x="159" y="381"/>
                  </a:lnTo>
                  <a:lnTo>
                    <a:pt x="173" y="379"/>
                  </a:lnTo>
                  <a:lnTo>
                    <a:pt x="187" y="376"/>
                  </a:lnTo>
                  <a:lnTo>
                    <a:pt x="200" y="372"/>
                  </a:lnTo>
                  <a:lnTo>
                    <a:pt x="213" y="365"/>
                  </a:lnTo>
                  <a:lnTo>
                    <a:pt x="225" y="359"/>
                  </a:lnTo>
                  <a:lnTo>
                    <a:pt x="235" y="352"/>
                  </a:lnTo>
                  <a:lnTo>
                    <a:pt x="245" y="343"/>
                  </a:lnTo>
                  <a:lnTo>
                    <a:pt x="253" y="334"/>
                  </a:lnTo>
                  <a:lnTo>
                    <a:pt x="260" y="323"/>
                  </a:lnTo>
                  <a:lnTo>
                    <a:pt x="267" y="312"/>
                  </a:lnTo>
                  <a:lnTo>
                    <a:pt x="272" y="299"/>
                  </a:lnTo>
                  <a:lnTo>
                    <a:pt x="276" y="285"/>
                  </a:lnTo>
                  <a:lnTo>
                    <a:pt x="278" y="270"/>
                  </a:lnTo>
                  <a:lnTo>
                    <a:pt x="278" y="255"/>
                  </a:lnTo>
                  <a:lnTo>
                    <a:pt x="278" y="255"/>
                  </a:lnTo>
                  <a:lnTo>
                    <a:pt x="278" y="243"/>
                  </a:lnTo>
                  <a:lnTo>
                    <a:pt x="276" y="231"/>
                  </a:lnTo>
                  <a:lnTo>
                    <a:pt x="273" y="220"/>
                  </a:lnTo>
                  <a:lnTo>
                    <a:pt x="269" y="208"/>
                  </a:lnTo>
                  <a:lnTo>
                    <a:pt x="265" y="196"/>
                  </a:lnTo>
                  <a:lnTo>
                    <a:pt x="258" y="186"/>
                  </a:lnTo>
                  <a:lnTo>
                    <a:pt x="252" y="174"/>
                  </a:lnTo>
                  <a:lnTo>
                    <a:pt x="245" y="164"/>
                  </a:lnTo>
                  <a:lnTo>
                    <a:pt x="229" y="143"/>
                  </a:lnTo>
                  <a:lnTo>
                    <a:pt x="212" y="124"/>
                  </a:lnTo>
                  <a:lnTo>
                    <a:pt x="194" y="107"/>
                  </a:lnTo>
                  <a:lnTo>
                    <a:pt x="177" y="92"/>
                  </a:lnTo>
                  <a:lnTo>
                    <a:pt x="177" y="92"/>
                  </a:lnTo>
                  <a:close/>
                  <a:moveTo>
                    <a:pt x="218" y="217"/>
                  </a:moveTo>
                  <a:lnTo>
                    <a:pt x="218" y="217"/>
                  </a:lnTo>
                  <a:lnTo>
                    <a:pt x="216" y="218"/>
                  </a:lnTo>
                  <a:lnTo>
                    <a:pt x="213" y="218"/>
                  </a:lnTo>
                  <a:lnTo>
                    <a:pt x="213" y="218"/>
                  </a:lnTo>
                  <a:lnTo>
                    <a:pt x="211" y="218"/>
                  </a:lnTo>
                  <a:lnTo>
                    <a:pt x="209" y="217"/>
                  </a:lnTo>
                  <a:lnTo>
                    <a:pt x="207" y="215"/>
                  </a:lnTo>
                  <a:lnTo>
                    <a:pt x="205" y="213"/>
                  </a:lnTo>
                  <a:lnTo>
                    <a:pt x="205" y="213"/>
                  </a:lnTo>
                  <a:lnTo>
                    <a:pt x="195" y="199"/>
                  </a:lnTo>
                  <a:lnTo>
                    <a:pt x="184" y="184"/>
                  </a:lnTo>
                  <a:lnTo>
                    <a:pt x="173" y="170"/>
                  </a:lnTo>
                  <a:lnTo>
                    <a:pt x="159" y="156"/>
                  </a:lnTo>
                  <a:lnTo>
                    <a:pt x="159" y="156"/>
                  </a:lnTo>
                  <a:lnTo>
                    <a:pt x="157" y="153"/>
                  </a:lnTo>
                  <a:lnTo>
                    <a:pt x="156" y="149"/>
                  </a:lnTo>
                  <a:lnTo>
                    <a:pt x="157" y="146"/>
                  </a:lnTo>
                  <a:lnTo>
                    <a:pt x="159" y="142"/>
                  </a:lnTo>
                  <a:lnTo>
                    <a:pt x="159" y="142"/>
                  </a:lnTo>
                  <a:lnTo>
                    <a:pt x="162" y="139"/>
                  </a:lnTo>
                  <a:lnTo>
                    <a:pt x="165" y="138"/>
                  </a:lnTo>
                  <a:lnTo>
                    <a:pt x="170" y="139"/>
                  </a:lnTo>
                  <a:lnTo>
                    <a:pt x="173" y="142"/>
                  </a:lnTo>
                  <a:lnTo>
                    <a:pt x="173" y="142"/>
                  </a:lnTo>
                  <a:lnTo>
                    <a:pt x="188" y="156"/>
                  </a:lnTo>
                  <a:lnTo>
                    <a:pt x="200" y="172"/>
                  </a:lnTo>
                  <a:lnTo>
                    <a:pt x="212" y="187"/>
                  </a:lnTo>
                  <a:lnTo>
                    <a:pt x="222" y="203"/>
                  </a:lnTo>
                  <a:lnTo>
                    <a:pt x="222" y="203"/>
                  </a:lnTo>
                  <a:lnTo>
                    <a:pt x="224" y="207"/>
                  </a:lnTo>
                  <a:lnTo>
                    <a:pt x="222" y="210"/>
                  </a:lnTo>
                  <a:lnTo>
                    <a:pt x="221" y="214"/>
                  </a:lnTo>
                  <a:lnTo>
                    <a:pt x="218" y="217"/>
                  </a:lnTo>
                  <a:lnTo>
                    <a:pt x="218" y="2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0"/>
            <p:cNvSpPr/>
            <p:nvPr/>
          </p:nvSpPr>
          <p:spPr>
            <a:xfrm>
              <a:off x="2190757" y="3649404"/>
              <a:ext cx="127000" cy="61913"/>
            </a:xfrm>
            <a:custGeom>
              <a:rect b="b" l="l" r="r" t="t"/>
              <a:pathLst>
                <a:path extrusionOk="0" h="79" w="160">
                  <a:moveTo>
                    <a:pt x="113" y="28"/>
                  </a:moveTo>
                  <a:lnTo>
                    <a:pt x="113" y="28"/>
                  </a:lnTo>
                  <a:lnTo>
                    <a:pt x="96" y="27"/>
                  </a:lnTo>
                  <a:lnTo>
                    <a:pt x="81" y="26"/>
                  </a:lnTo>
                  <a:lnTo>
                    <a:pt x="65" y="23"/>
                  </a:lnTo>
                  <a:lnTo>
                    <a:pt x="50" y="20"/>
                  </a:lnTo>
                  <a:lnTo>
                    <a:pt x="35" y="17"/>
                  </a:lnTo>
                  <a:lnTo>
                    <a:pt x="22" y="12"/>
                  </a:lnTo>
                  <a:lnTo>
                    <a:pt x="10" y="7"/>
                  </a:lnTo>
                  <a:lnTo>
                    <a:pt x="0" y="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1" y="47"/>
                  </a:lnTo>
                  <a:lnTo>
                    <a:pt x="4" y="50"/>
                  </a:lnTo>
                  <a:lnTo>
                    <a:pt x="8" y="54"/>
                  </a:lnTo>
                  <a:lnTo>
                    <a:pt x="17" y="60"/>
                  </a:lnTo>
                  <a:lnTo>
                    <a:pt x="30" y="66"/>
                  </a:lnTo>
                  <a:lnTo>
                    <a:pt x="47" y="72"/>
                  </a:lnTo>
                  <a:lnTo>
                    <a:pt x="66" y="76"/>
                  </a:lnTo>
                  <a:lnTo>
                    <a:pt x="88" y="78"/>
                  </a:lnTo>
                  <a:lnTo>
                    <a:pt x="113" y="79"/>
                  </a:lnTo>
                  <a:lnTo>
                    <a:pt x="113" y="79"/>
                  </a:lnTo>
                  <a:lnTo>
                    <a:pt x="138" y="78"/>
                  </a:lnTo>
                  <a:lnTo>
                    <a:pt x="160" y="76"/>
                  </a:lnTo>
                  <a:lnTo>
                    <a:pt x="160" y="76"/>
                  </a:lnTo>
                  <a:lnTo>
                    <a:pt x="153" y="65"/>
                  </a:lnTo>
                  <a:lnTo>
                    <a:pt x="149" y="52"/>
                  </a:lnTo>
                  <a:lnTo>
                    <a:pt x="145" y="39"/>
                  </a:lnTo>
                  <a:lnTo>
                    <a:pt x="143" y="26"/>
                  </a:lnTo>
                  <a:lnTo>
                    <a:pt x="143" y="26"/>
                  </a:lnTo>
                  <a:lnTo>
                    <a:pt x="128" y="27"/>
                  </a:lnTo>
                  <a:lnTo>
                    <a:pt x="113" y="28"/>
                  </a:lnTo>
                  <a:lnTo>
                    <a:pt x="113" y="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2190757" y="3592254"/>
              <a:ext cx="122238" cy="61913"/>
            </a:xfrm>
            <a:custGeom>
              <a:rect b="b" l="l" r="r" t="t"/>
              <a:pathLst>
                <a:path extrusionOk="0" h="79" w="154">
                  <a:moveTo>
                    <a:pt x="113" y="79"/>
                  </a:moveTo>
                  <a:lnTo>
                    <a:pt x="113" y="79"/>
                  </a:lnTo>
                  <a:lnTo>
                    <a:pt x="128" y="79"/>
                  </a:lnTo>
                  <a:lnTo>
                    <a:pt x="142" y="77"/>
                  </a:lnTo>
                  <a:lnTo>
                    <a:pt x="142" y="77"/>
                  </a:lnTo>
                  <a:lnTo>
                    <a:pt x="143" y="64"/>
                  </a:lnTo>
                  <a:lnTo>
                    <a:pt x="145" y="50"/>
                  </a:lnTo>
                  <a:lnTo>
                    <a:pt x="149" y="36"/>
                  </a:lnTo>
                  <a:lnTo>
                    <a:pt x="154" y="24"/>
                  </a:lnTo>
                  <a:lnTo>
                    <a:pt x="154" y="24"/>
                  </a:lnTo>
                  <a:lnTo>
                    <a:pt x="133" y="26"/>
                  </a:lnTo>
                  <a:lnTo>
                    <a:pt x="113" y="27"/>
                  </a:lnTo>
                  <a:lnTo>
                    <a:pt x="113" y="27"/>
                  </a:lnTo>
                  <a:lnTo>
                    <a:pt x="96" y="27"/>
                  </a:lnTo>
                  <a:lnTo>
                    <a:pt x="81" y="25"/>
                  </a:lnTo>
                  <a:lnTo>
                    <a:pt x="65" y="23"/>
                  </a:lnTo>
                  <a:lnTo>
                    <a:pt x="50" y="20"/>
                  </a:lnTo>
                  <a:lnTo>
                    <a:pt x="35" y="16"/>
                  </a:lnTo>
                  <a:lnTo>
                    <a:pt x="22" y="12"/>
                  </a:lnTo>
                  <a:lnTo>
                    <a:pt x="10" y="7"/>
                  </a:lnTo>
                  <a:lnTo>
                    <a:pt x="0" y="0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0" y="43"/>
                  </a:lnTo>
                  <a:lnTo>
                    <a:pt x="1" y="47"/>
                  </a:lnTo>
                  <a:lnTo>
                    <a:pt x="4" y="50"/>
                  </a:lnTo>
                  <a:lnTo>
                    <a:pt x="8" y="53"/>
                  </a:lnTo>
                  <a:lnTo>
                    <a:pt x="17" y="60"/>
                  </a:lnTo>
                  <a:lnTo>
                    <a:pt x="30" y="66"/>
                  </a:lnTo>
                  <a:lnTo>
                    <a:pt x="47" y="71"/>
                  </a:lnTo>
                  <a:lnTo>
                    <a:pt x="66" y="75"/>
                  </a:lnTo>
                  <a:lnTo>
                    <a:pt x="88" y="77"/>
                  </a:lnTo>
                  <a:lnTo>
                    <a:pt x="113" y="79"/>
                  </a:lnTo>
                  <a:lnTo>
                    <a:pt x="113" y="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2190757" y="3533517"/>
              <a:ext cx="179388" cy="63500"/>
            </a:xfrm>
            <a:custGeom>
              <a:rect b="b" l="l" r="r" t="t"/>
              <a:pathLst>
                <a:path extrusionOk="0" h="79" w="226">
                  <a:moveTo>
                    <a:pt x="113" y="79"/>
                  </a:moveTo>
                  <a:lnTo>
                    <a:pt x="113" y="79"/>
                  </a:lnTo>
                  <a:lnTo>
                    <a:pt x="128" y="78"/>
                  </a:lnTo>
                  <a:lnTo>
                    <a:pt x="143" y="77"/>
                  </a:lnTo>
                  <a:lnTo>
                    <a:pt x="157" y="76"/>
                  </a:lnTo>
                  <a:lnTo>
                    <a:pt x="169" y="72"/>
                  </a:lnTo>
                  <a:lnTo>
                    <a:pt x="169" y="72"/>
                  </a:lnTo>
                  <a:lnTo>
                    <a:pt x="181" y="60"/>
                  </a:lnTo>
                  <a:lnTo>
                    <a:pt x="195" y="48"/>
                  </a:lnTo>
                  <a:lnTo>
                    <a:pt x="209" y="39"/>
                  </a:lnTo>
                  <a:lnTo>
                    <a:pt x="226" y="31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16" y="6"/>
                  </a:lnTo>
                  <a:lnTo>
                    <a:pt x="204" y="11"/>
                  </a:lnTo>
                  <a:lnTo>
                    <a:pt x="190" y="15"/>
                  </a:lnTo>
                  <a:lnTo>
                    <a:pt x="177" y="20"/>
                  </a:lnTo>
                  <a:lnTo>
                    <a:pt x="161" y="23"/>
                  </a:lnTo>
                  <a:lnTo>
                    <a:pt x="145" y="25"/>
                  </a:lnTo>
                  <a:lnTo>
                    <a:pt x="129" y="26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96" y="26"/>
                  </a:lnTo>
                  <a:lnTo>
                    <a:pt x="81" y="25"/>
                  </a:lnTo>
                  <a:lnTo>
                    <a:pt x="65" y="23"/>
                  </a:lnTo>
                  <a:lnTo>
                    <a:pt x="50" y="20"/>
                  </a:lnTo>
                  <a:lnTo>
                    <a:pt x="35" y="15"/>
                  </a:lnTo>
                  <a:lnTo>
                    <a:pt x="22" y="11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1" y="46"/>
                  </a:lnTo>
                  <a:lnTo>
                    <a:pt x="4" y="49"/>
                  </a:lnTo>
                  <a:lnTo>
                    <a:pt x="8" y="52"/>
                  </a:lnTo>
                  <a:lnTo>
                    <a:pt x="17" y="59"/>
                  </a:lnTo>
                  <a:lnTo>
                    <a:pt x="30" y="65"/>
                  </a:lnTo>
                  <a:lnTo>
                    <a:pt x="47" y="70"/>
                  </a:lnTo>
                  <a:lnTo>
                    <a:pt x="66" y="74"/>
                  </a:lnTo>
                  <a:lnTo>
                    <a:pt x="88" y="78"/>
                  </a:lnTo>
                  <a:lnTo>
                    <a:pt x="113" y="79"/>
                  </a:lnTo>
                  <a:lnTo>
                    <a:pt x="113" y="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2190757" y="3476367"/>
              <a:ext cx="179388" cy="61913"/>
            </a:xfrm>
            <a:custGeom>
              <a:rect b="b" l="l" r="r" t="t"/>
              <a:pathLst>
                <a:path extrusionOk="0" h="79" w="226">
                  <a:moveTo>
                    <a:pt x="113" y="79"/>
                  </a:moveTo>
                  <a:lnTo>
                    <a:pt x="113" y="79"/>
                  </a:lnTo>
                  <a:lnTo>
                    <a:pt x="138" y="78"/>
                  </a:lnTo>
                  <a:lnTo>
                    <a:pt x="160" y="75"/>
                  </a:lnTo>
                  <a:lnTo>
                    <a:pt x="180" y="70"/>
                  </a:lnTo>
                  <a:lnTo>
                    <a:pt x="196" y="65"/>
                  </a:lnTo>
                  <a:lnTo>
                    <a:pt x="208" y="59"/>
                  </a:lnTo>
                  <a:lnTo>
                    <a:pt x="218" y="52"/>
                  </a:lnTo>
                  <a:lnTo>
                    <a:pt x="222" y="49"/>
                  </a:lnTo>
                  <a:lnTo>
                    <a:pt x="224" y="46"/>
                  </a:lnTo>
                  <a:lnTo>
                    <a:pt x="225" y="43"/>
                  </a:lnTo>
                  <a:lnTo>
                    <a:pt x="226" y="4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16" y="6"/>
                  </a:lnTo>
                  <a:lnTo>
                    <a:pt x="204" y="11"/>
                  </a:lnTo>
                  <a:lnTo>
                    <a:pt x="190" y="15"/>
                  </a:lnTo>
                  <a:lnTo>
                    <a:pt x="177" y="20"/>
                  </a:lnTo>
                  <a:lnTo>
                    <a:pt x="161" y="23"/>
                  </a:lnTo>
                  <a:lnTo>
                    <a:pt x="145" y="25"/>
                  </a:lnTo>
                  <a:lnTo>
                    <a:pt x="129" y="26"/>
                  </a:lnTo>
                  <a:lnTo>
                    <a:pt x="113" y="27"/>
                  </a:lnTo>
                  <a:lnTo>
                    <a:pt x="113" y="27"/>
                  </a:lnTo>
                  <a:lnTo>
                    <a:pt x="96" y="26"/>
                  </a:lnTo>
                  <a:lnTo>
                    <a:pt x="81" y="25"/>
                  </a:lnTo>
                  <a:lnTo>
                    <a:pt x="65" y="23"/>
                  </a:lnTo>
                  <a:lnTo>
                    <a:pt x="50" y="20"/>
                  </a:lnTo>
                  <a:lnTo>
                    <a:pt x="35" y="15"/>
                  </a:lnTo>
                  <a:lnTo>
                    <a:pt x="22" y="11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3"/>
                  </a:lnTo>
                  <a:lnTo>
                    <a:pt x="1" y="46"/>
                  </a:lnTo>
                  <a:lnTo>
                    <a:pt x="4" y="49"/>
                  </a:lnTo>
                  <a:lnTo>
                    <a:pt x="8" y="52"/>
                  </a:lnTo>
                  <a:lnTo>
                    <a:pt x="17" y="59"/>
                  </a:lnTo>
                  <a:lnTo>
                    <a:pt x="30" y="65"/>
                  </a:lnTo>
                  <a:lnTo>
                    <a:pt x="47" y="70"/>
                  </a:lnTo>
                  <a:lnTo>
                    <a:pt x="66" y="75"/>
                  </a:lnTo>
                  <a:lnTo>
                    <a:pt x="88" y="78"/>
                  </a:lnTo>
                  <a:lnTo>
                    <a:pt x="113" y="79"/>
                  </a:lnTo>
                  <a:lnTo>
                    <a:pt x="113" y="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2190757" y="3419217"/>
              <a:ext cx="179388" cy="61913"/>
            </a:xfrm>
            <a:custGeom>
              <a:rect b="b" l="l" r="r" t="t"/>
              <a:pathLst>
                <a:path extrusionOk="0" h="78" w="226">
                  <a:moveTo>
                    <a:pt x="113" y="78"/>
                  </a:moveTo>
                  <a:lnTo>
                    <a:pt x="113" y="78"/>
                  </a:lnTo>
                  <a:lnTo>
                    <a:pt x="138" y="77"/>
                  </a:lnTo>
                  <a:lnTo>
                    <a:pt x="160" y="75"/>
                  </a:lnTo>
                  <a:lnTo>
                    <a:pt x="180" y="71"/>
                  </a:lnTo>
                  <a:lnTo>
                    <a:pt x="196" y="64"/>
                  </a:lnTo>
                  <a:lnTo>
                    <a:pt x="208" y="59"/>
                  </a:lnTo>
                  <a:lnTo>
                    <a:pt x="218" y="53"/>
                  </a:lnTo>
                  <a:lnTo>
                    <a:pt x="222" y="48"/>
                  </a:lnTo>
                  <a:lnTo>
                    <a:pt x="224" y="45"/>
                  </a:lnTo>
                  <a:lnTo>
                    <a:pt x="225" y="42"/>
                  </a:lnTo>
                  <a:lnTo>
                    <a:pt x="226" y="39"/>
                  </a:lnTo>
                  <a:lnTo>
                    <a:pt x="226" y="39"/>
                  </a:lnTo>
                  <a:lnTo>
                    <a:pt x="225" y="36"/>
                  </a:lnTo>
                  <a:lnTo>
                    <a:pt x="224" y="33"/>
                  </a:lnTo>
                  <a:lnTo>
                    <a:pt x="222" y="29"/>
                  </a:lnTo>
                  <a:lnTo>
                    <a:pt x="218" y="26"/>
                  </a:lnTo>
                  <a:lnTo>
                    <a:pt x="208" y="20"/>
                  </a:lnTo>
                  <a:lnTo>
                    <a:pt x="196" y="14"/>
                  </a:lnTo>
                  <a:lnTo>
                    <a:pt x="180" y="8"/>
                  </a:lnTo>
                  <a:lnTo>
                    <a:pt x="160" y="4"/>
                  </a:lnTo>
                  <a:lnTo>
                    <a:pt x="138" y="1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88" y="1"/>
                  </a:lnTo>
                  <a:lnTo>
                    <a:pt x="66" y="4"/>
                  </a:lnTo>
                  <a:lnTo>
                    <a:pt x="47" y="8"/>
                  </a:lnTo>
                  <a:lnTo>
                    <a:pt x="30" y="14"/>
                  </a:lnTo>
                  <a:lnTo>
                    <a:pt x="17" y="20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1" y="33"/>
                  </a:lnTo>
                  <a:lnTo>
                    <a:pt x="0" y="36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0" y="42"/>
                  </a:lnTo>
                  <a:lnTo>
                    <a:pt x="1" y="45"/>
                  </a:lnTo>
                  <a:lnTo>
                    <a:pt x="4" y="48"/>
                  </a:lnTo>
                  <a:lnTo>
                    <a:pt x="8" y="53"/>
                  </a:lnTo>
                  <a:lnTo>
                    <a:pt x="17" y="59"/>
                  </a:lnTo>
                  <a:lnTo>
                    <a:pt x="30" y="64"/>
                  </a:lnTo>
                  <a:lnTo>
                    <a:pt x="47" y="71"/>
                  </a:lnTo>
                  <a:lnTo>
                    <a:pt x="66" y="75"/>
                  </a:lnTo>
                  <a:lnTo>
                    <a:pt x="88" y="77"/>
                  </a:lnTo>
                  <a:lnTo>
                    <a:pt x="113" y="78"/>
                  </a:lnTo>
                  <a:lnTo>
                    <a:pt x="113" y="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2319344" y="3568442"/>
              <a:ext cx="173038" cy="174625"/>
            </a:xfrm>
            <a:custGeom>
              <a:rect b="b" l="l" r="r" t="t"/>
              <a:pathLst>
                <a:path extrusionOk="0" h="218" w="218">
                  <a:moveTo>
                    <a:pt x="109" y="0"/>
                  </a:moveTo>
                  <a:lnTo>
                    <a:pt x="109" y="0"/>
                  </a:lnTo>
                  <a:lnTo>
                    <a:pt x="98" y="0"/>
                  </a:lnTo>
                  <a:lnTo>
                    <a:pt x="87" y="2"/>
                  </a:lnTo>
                  <a:lnTo>
                    <a:pt x="77" y="5"/>
                  </a:lnTo>
                  <a:lnTo>
                    <a:pt x="66" y="8"/>
                  </a:lnTo>
                  <a:lnTo>
                    <a:pt x="57" y="13"/>
                  </a:lnTo>
                  <a:lnTo>
                    <a:pt x="48" y="19"/>
                  </a:lnTo>
                  <a:lnTo>
                    <a:pt x="40" y="25"/>
                  </a:lnTo>
                  <a:lnTo>
                    <a:pt x="32" y="32"/>
                  </a:lnTo>
                  <a:lnTo>
                    <a:pt x="25" y="40"/>
                  </a:lnTo>
                  <a:lnTo>
                    <a:pt x="19" y="48"/>
                  </a:lnTo>
                  <a:lnTo>
                    <a:pt x="14" y="57"/>
                  </a:lnTo>
                  <a:lnTo>
                    <a:pt x="8" y="66"/>
                  </a:lnTo>
                  <a:lnTo>
                    <a:pt x="5" y="77"/>
                  </a:lnTo>
                  <a:lnTo>
                    <a:pt x="2" y="86"/>
                  </a:lnTo>
                  <a:lnTo>
                    <a:pt x="1" y="98"/>
                  </a:lnTo>
                  <a:lnTo>
                    <a:pt x="0" y="109"/>
                  </a:lnTo>
                  <a:lnTo>
                    <a:pt x="0" y="109"/>
                  </a:lnTo>
                  <a:lnTo>
                    <a:pt x="1" y="120"/>
                  </a:lnTo>
                  <a:lnTo>
                    <a:pt x="2" y="131"/>
                  </a:lnTo>
                  <a:lnTo>
                    <a:pt x="5" y="141"/>
                  </a:lnTo>
                  <a:lnTo>
                    <a:pt x="8" y="151"/>
                  </a:lnTo>
                  <a:lnTo>
                    <a:pt x="14" y="161"/>
                  </a:lnTo>
                  <a:lnTo>
                    <a:pt x="19" y="170"/>
                  </a:lnTo>
                  <a:lnTo>
                    <a:pt x="25" y="178"/>
                  </a:lnTo>
                  <a:lnTo>
                    <a:pt x="32" y="186"/>
                  </a:lnTo>
                  <a:lnTo>
                    <a:pt x="40" y="193"/>
                  </a:lnTo>
                  <a:lnTo>
                    <a:pt x="48" y="199"/>
                  </a:lnTo>
                  <a:lnTo>
                    <a:pt x="57" y="205"/>
                  </a:lnTo>
                  <a:lnTo>
                    <a:pt x="66" y="210"/>
                  </a:lnTo>
                  <a:lnTo>
                    <a:pt x="77" y="213"/>
                  </a:lnTo>
                  <a:lnTo>
                    <a:pt x="87" y="216"/>
                  </a:lnTo>
                  <a:lnTo>
                    <a:pt x="98" y="217"/>
                  </a:lnTo>
                  <a:lnTo>
                    <a:pt x="109" y="218"/>
                  </a:lnTo>
                  <a:lnTo>
                    <a:pt x="109" y="218"/>
                  </a:lnTo>
                  <a:lnTo>
                    <a:pt x="120" y="217"/>
                  </a:lnTo>
                  <a:lnTo>
                    <a:pt x="131" y="216"/>
                  </a:lnTo>
                  <a:lnTo>
                    <a:pt x="141" y="213"/>
                  </a:lnTo>
                  <a:lnTo>
                    <a:pt x="152" y="210"/>
                  </a:lnTo>
                  <a:lnTo>
                    <a:pt x="161" y="205"/>
                  </a:lnTo>
                  <a:lnTo>
                    <a:pt x="170" y="199"/>
                  </a:lnTo>
                  <a:lnTo>
                    <a:pt x="178" y="193"/>
                  </a:lnTo>
                  <a:lnTo>
                    <a:pt x="187" y="186"/>
                  </a:lnTo>
                  <a:lnTo>
                    <a:pt x="193" y="178"/>
                  </a:lnTo>
                  <a:lnTo>
                    <a:pt x="199" y="170"/>
                  </a:lnTo>
                  <a:lnTo>
                    <a:pt x="205" y="161"/>
                  </a:lnTo>
                  <a:lnTo>
                    <a:pt x="210" y="151"/>
                  </a:lnTo>
                  <a:lnTo>
                    <a:pt x="213" y="141"/>
                  </a:lnTo>
                  <a:lnTo>
                    <a:pt x="216" y="131"/>
                  </a:lnTo>
                  <a:lnTo>
                    <a:pt x="217" y="120"/>
                  </a:lnTo>
                  <a:lnTo>
                    <a:pt x="218" y="109"/>
                  </a:lnTo>
                  <a:lnTo>
                    <a:pt x="218" y="109"/>
                  </a:lnTo>
                  <a:lnTo>
                    <a:pt x="217" y="98"/>
                  </a:lnTo>
                  <a:lnTo>
                    <a:pt x="216" y="86"/>
                  </a:lnTo>
                  <a:lnTo>
                    <a:pt x="213" y="77"/>
                  </a:lnTo>
                  <a:lnTo>
                    <a:pt x="210" y="66"/>
                  </a:lnTo>
                  <a:lnTo>
                    <a:pt x="205" y="57"/>
                  </a:lnTo>
                  <a:lnTo>
                    <a:pt x="199" y="48"/>
                  </a:lnTo>
                  <a:lnTo>
                    <a:pt x="193" y="40"/>
                  </a:lnTo>
                  <a:lnTo>
                    <a:pt x="187" y="32"/>
                  </a:lnTo>
                  <a:lnTo>
                    <a:pt x="178" y="25"/>
                  </a:lnTo>
                  <a:lnTo>
                    <a:pt x="170" y="19"/>
                  </a:lnTo>
                  <a:lnTo>
                    <a:pt x="161" y="13"/>
                  </a:lnTo>
                  <a:lnTo>
                    <a:pt x="152" y="8"/>
                  </a:lnTo>
                  <a:lnTo>
                    <a:pt x="141" y="5"/>
                  </a:lnTo>
                  <a:lnTo>
                    <a:pt x="131" y="2"/>
                  </a:lnTo>
                  <a:lnTo>
                    <a:pt x="120" y="0"/>
                  </a:lnTo>
                  <a:lnTo>
                    <a:pt x="109" y="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4" name="Google Shape;424;p10"/>
          <p:cNvSpPr/>
          <p:nvPr/>
        </p:nvSpPr>
        <p:spPr>
          <a:xfrm>
            <a:off x="1182624" y="3897202"/>
            <a:ext cx="411480" cy="411480"/>
          </a:xfrm>
          <a:custGeom>
            <a:rect b="b" l="l" r="r" t="t"/>
            <a:pathLst>
              <a:path extrusionOk="0" h="422" w="432">
                <a:moveTo>
                  <a:pt x="414" y="67"/>
                </a:moveTo>
                <a:lnTo>
                  <a:pt x="348" y="67"/>
                </a:lnTo>
                <a:lnTo>
                  <a:pt x="348" y="35"/>
                </a:lnTo>
                <a:lnTo>
                  <a:pt x="351" y="35"/>
                </a:lnTo>
                <a:lnTo>
                  <a:pt x="351" y="35"/>
                </a:lnTo>
                <a:lnTo>
                  <a:pt x="355" y="35"/>
                </a:lnTo>
                <a:lnTo>
                  <a:pt x="358" y="34"/>
                </a:lnTo>
                <a:lnTo>
                  <a:pt x="361" y="33"/>
                </a:lnTo>
                <a:lnTo>
                  <a:pt x="364" y="30"/>
                </a:lnTo>
                <a:lnTo>
                  <a:pt x="366" y="27"/>
                </a:lnTo>
                <a:lnTo>
                  <a:pt x="368" y="24"/>
                </a:lnTo>
                <a:lnTo>
                  <a:pt x="369" y="21"/>
                </a:lnTo>
                <a:lnTo>
                  <a:pt x="369" y="18"/>
                </a:lnTo>
                <a:lnTo>
                  <a:pt x="369" y="18"/>
                </a:lnTo>
                <a:lnTo>
                  <a:pt x="369" y="14"/>
                </a:lnTo>
                <a:lnTo>
                  <a:pt x="368" y="10"/>
                </a:lnTo>
                <a:lnTo>
                  <a:pt x="366" y="7"/>
                </a:lnTo>
                <a:lnTo>
                  <a:pt x="364" y="5"/>
                </a:lnTo>
                <a:lnTo>
                  <a:pt x="361" y="3"/>
                </a:lnTo>
                <a:lnTo>
                  <a:pt x="358" y="1"/>
                </a:lnTo>
                <a:lnTo>
                  <a:pt x="355" y="0"/>
                </a:lnTo>
                <a:lnTo>
                  <a:pt x="351" y="0"/>
                </a:lnTo>
                <a:lnTo>
                  <a:pt x="82" y="0"/>
                </a:lnTo>
                <a:lnTo>
                  <a:pt x="82" y="0"/>
                </a:lnTo>
                <a:lnTo>
                  <a:pt x="77" y="0"/>
                </a:lnTo>
                <a:lnTo>
                  <a:pt x="74" y="1"/>
                </a:lnTo>
                <a:lnTo>
                  <a:pt x="71" y="3"/>
                </a:lnTo>
                <a:lnTo>
                  <a:pt x="69" y="5"/>
                </a:lnTo>
                <a:lnTo>
                  <a:pt x="67" y="7"/>
                </a:lnTo>
                <a:lnTo>
                  <a:pt x="65" y="10"/>
                </a:lnTo>
                <a:lnTo>
                  <a:pt x="64" y="14"/>
                </a:lnTo>
                <a:lnTo>
                  <a:pt x="64" y="18"/>
                </a:lnTo>
                <a:lnTo>
                  <a:pt x="64" y="18"/>
                </a:lnTo>
                <a:lnTo>
                  <a:pt x="64" y="21"/>
                </a:lnTo>
                <a:lnTo>
                  <a:pt x="65" y="24"/>
                </a:lnTo>
                <a:lnTo>
                  <a:pt x="67" y="27"/>
                </a:lnTo>
                <a:lnTo>
                  <a:pt x="69" y="30"/>
                </a:lnTo>
                <a:lnTo>
                  <a:pt x="71" y="33"/>
                </a:lnTo>
                <a:lnTo>
                  <a:pt x="74" y="34"/>
                </a:lnTo>
                <a:lnTo>
                  <a:pt x="77" y="35"/>
                </a:lnTo>
                <a:lnTo>
                  <a:pt x="82" y="35"/>
                </a:lnTo>
                <a:lnTo>
                  <a:pt x="85" y="35"/>
                </a:lnTo>
                <a:lnTo>
                  <a:pt x="85" y="67"/>
                </a:lnTo>
                <a:lnTo>
                  <a:pt x="18" y="67"/>
                </a:lnTo>
                <a:lnTo>
                  <a:pt x="18" y="67"/>
                </a:lnTo>
                <a:lnTo>
                  <a:pt x="15" y="67"/>
                </a:lnTo>
                <a:lnTo>
                  <a:pt x="11" y="68"/>
                </a:lnTo>
                <a:lnTo>
                  <a:pt x="9" y="71"/>
                </a:lnTo>
                <a:lnTo>
                  <a:pt x="6" y="73"/>
                </a:lnTo>
                <a:lnTo>
                  <a:pt x="3" y="75"/>
                </a:lnTo>
                <a:lnTo>
                  <a:pt x="2" y="78"/>
                </a:lnTo>
                <a:lnTo>
                  <a:pt x="1" y="81"/>
                </a:lnTo>
                <a:lnTo>
                  <a:pt x="0" y="85"/>
                </a:lnTo>
                <a:lnTo>
                  <a:pt x="0" y="103"/>
                </a:lnTo>
                <a:lnTo>
                  <a:pt x="0" y="103"/>
                </a:lnTo>
                <a:lnTo>
                  <a:pt x="1" y="115"/>
                </a:lnTo>
                <a:lnTo>
                  <a:pt x="2" y="125"/>
                </a:lnTo>
                <a:lnTo>
                  <a:pt x="4" y="136"/>
                </a:lnTo>
                <a:lnTo>
                  <a:pt x="8" y="146"/>
                </a:lnTo>
                <a:lnTo>
                  <a:pt x="12" y="156"/>
                </a:lnTo>
                <a:lnTo>
                  <a:pt x="16" y="166"/>
                </a:lnTo>
                <a:lnTo>
                  <a:pt x="21" y="175"/>
                </a:lnTo>
                <a:lnTo>
                  <a:pt x="28" y="184"/>
                </a:lnTo>
                <a:lnTo>
                  <a:pt x="34" y="191"/>
                </a:lnTo>
                <a:lnTo>
                  <a:pt x="41" y="199"/>
                </a:lnTo>
                <a:lnTo>
                  <a:pt x="50" y="206"/>
                </a:lnTo>
                <a:lnTo>
                  <a:pt x="58" y="212"/>
                </a:lnTo>
                <a:lnTo>
                  <a:pt x="68" y="217"/>
                </a:lnTo>
                <a:lnTo>
                  <a:pt x="77" y="223"/>
                </a:lnTo>
                <a:lnTo>
                  <a:pt x="87" y="227"/>
                </a:lnTo>
                <a:lnTo>
                  <a:pt x="97" y="230"/>
                </a:lnTo>
                <a:lnTo>
                  <a:pt x="130" y="238"/>
                </a:lnTo>
                <a:lnTo>
                  <a:pt x="130" y="238"/>
                </a:lnTo>
                <a:lnTo>
                  <a:pt x="134" y="244"/>
                </a:lnTo>
                <a:lnTo>
                  <a:pt x="134" y="244"/>
                </a:lnTo>
                <a:lnTo>
                  <a:pt x="146" y="255"/>
                </a:lnTo>
                <a:lnTo>
                  <a:pt x="159" y="265"/>
                </a:lnTo>
                <a:lnTo>
                  <a:pt x="166" y="269"/>
                </a:lnTo>
                <a:lnTo>
                  <a:pt x="173" y="273"/>
                </a:lnTo>
                <a:lnTo>
                  <a:pt x="181" y="275"/>
                </a:lnTo>
                <a:lnTo>
                  <a:pt x="188" y="279"/>
                </a:lnTo>
                <a:lnTo>
                  <a:pt x="188" y="301"/>
                </a:lnTo>
                <a:lnTo>
                  <a:pt x="188" y="301"/>
                </a:lnTo>
                <a:lnTo>
                  <a:pt x="187" y="305"/>
                </a:lnTo>
                <a:lnTo>
                  <a:pt x="185" y="310"/>
                </a:lnTo>
                <a:lnTo>
                  <a:pt x="183" y="313"/>
                </a:lnTo>
                <a:lnTo>
                  <a:pt x="179" y="318"/>
                </a:lnTo>
                <a:lnTo>
                  <a:pt x="174" y="320"/>
                </a:lnTo>
                <a:lnTo>
                  <a:pt x="170" y="322"/>
                </a:lnTo>
                <a:lnTo>
                  <a:pt x="165" y="324"/>
                </a:lnTo>
                <a:lnTo>
                  <a:pt x="160" y="324"/>
                </a:lnTo>
                <a:lnTo>
                  <a:pt x="160" y="324"/>
                </a:lnTo>
                <a:lnTo>
                  <a:pt x="160" y="324"/>
                </a:lnTo>
                <a:lnTo>
                  <a:pt x="157" y="325"/>
                </a:lnTo>
                <a:lnTo>
                  <a:pt x="154" y="327"/>
                </a:lnTo>
                <a:lnTo>
                  <a:pt x="152" y="329"/>
                </a:lnTo>
                <a:lnTo>
                  <a:pt x="151" y="332"/>
                </a:lnTo>
                <a:lnTo>
                  <a:pt x="151" y="346"/>
                </a:lnTo>
                <a:lnTo>
                  <a:pt x="151" y="346"/>
                </a:lnTo>
                <a:lnTo>
                  <a:pt x="151" y="349"/>
                </a:lnTo>
                <a:lnTo>
                  <a:pt x="149" y="353"/>
                </a:lnTo>
                <a:lnTo>
                  <a:pt x="146" y="355"/>
                </a:lnTo>
                <a:lnTo>
                  <a:pt x="143" y="355"/>
                </a:lnTo>
                <a:lnTo>
                  <a:pt x="127" y="355"/>
                </a:lnTo>
                <a:lnTo>
                  <a:pt x="127" y="355"/>
                </a:lnTo>
                <a:lnTo>
                  <a:pt x="123" y="356"/>
                </a:lnTo>
                <a:lnTo>
                  <a:pt x="121" y="358"/>
                </a:lnTo>
                <a:lnTo>
                  <a:pt x="119" y="360"/>
                </a:lnTo>
                <a:lnTo>
                  <a:pt x="117" y="363"/>
                </a:lnTo>
                <a:lnTo>
                  <a:pt x="117" y="414"/>
                </a:lnTo>
                <a:lnTo>
                  <a:pt x="117" y="414"/>
                </a:lnTo>
                <a:lnTo>
                  <a:pt x="119" y="417"/>
                </a:lnTo>
                <a:lnTo>
                  <a:pt x="121" y="420"/>
                </a:lnTo>
                <a:lnTo>
                  <a:pt x="123" y="421"/>
                </a:lnTo>
                <a:lnTo>
                  <a:pt x="127" y="422"/>
                </a:lnTo>
                <a:lnTo>
                  <a:pt x="305" y="422"/>
                </a:lnTo>
                <a:lnTo>
                  <a:pt x="305" y="422"/>
                </a:lnTo>
                <a:lnTo>
                  <a:pt x="309" y="421"/>
                </a:lnTo>
                <a:lnTo>
                  <a:pt x="312" y="420"/>
                </a:lnTo>
                <a:lnTo>
                  <a:pt x="314" y="417"/>
                </a:lnTo>
                <a:lnTo>
                  <a:pt x="314" y="414"/>
                </a:lnTo>
                <a:lnTo>
                  <a:pt x="314" y="363"/>
                </a:lnTo>
                <a:lnTo>
                  <a:pt x="314" y="363"/>
                </a:lnTo>
                <a:lnTo>
                  <a:pt x="314" y="360"/>
                </a:lnTo>
                <a:lnTo>
                  <a:pt x="312" y="358"/>
                </a:lnTo>
                <a:lnTo>
                  <a:pt x="309" y="356"/>
                </a:lnTo>
                <a:lnTo>
                  <a:pt x="305" y="355"/>
                </a:lnTo>
                <a:lnTo>
                  <a:pt x="290" y="355"/>
                </a:lnTo>
                <a:lnTo>
                  <a:pt x="290" y="355"/>
                </a:lnTo>
                <a:lnTo>
                  <a:pt x="286" y="355"/>
                </a:lnTo>
                <a:lnTo>
                  <a:pt x="283" y="353"/>
                </a:lnTo>
                <a:lnTo>
                  <a:pt x="281" y="349"/>
                </a:lnTo>
                <a:lnTo>
                  <a:pt x="281" y="346"/>
                </a:lnTo>
                <a:lnTo>
                  <a:pt x="281" y="332"/>
                </a:lnTo>
                <a:lnTo>
                  <a:pt x="281" y="332"/>
                </a:lnTo>
                <a:lnTo>
                  <a:pt x="280" y="329"/>
                </a:lnTo>
                <a:lnTo>
                  <a:pt x="278" y="327"/>
                </a:lnTo>
                <a:lnTo>
                  <a:pt x="276" y="325"/>
                </a:lnTo>
                <a:lnTo>
                  <a:pt x="272" y="324"/>
                </a:lnTo>
                <a:lnTo>
                  <a:pt x="272" y="324"/>
                </a:lnTo>
                <a:lnTo>
                  <a:pt x="267" y="324"/>
                </a:lnTo>
                <a:lnTo>
                  <a:pt x="262" y="322"/>
                </a:lnTo>
                <a:lnTo>
                  <a:pt x="258" y="320"/>
                </a:lnTo>
                <a:lnTo>
                  <a:pt x="254" y="318"/>
                </a:lnTo>
                <a:lnTo>
                  <a:pt x="249" y="313"/>
                </a:lnTo>
                <a:lnTo>
                  <a:pt x="246" y="310"/>
                </a:lnTo>
                <a:lnTo>
                  <a:pt x="245" y="305"/>
                </a:lnTo>
                <a:lnTo>
                  <a:pt x="244" y="301"/>
                </a:lnTo>
                <a:lnTo>
                  <a:pt x="244" y="279"/>
                </a:lnTo>
                <a:lnTo>
                  <a:pt x="244" y="279"/>
                </a:lnTo>
                <a:lnTo>
                  <a:pt x="252" y="275"/>
                </a:lnTo>
                <a:lnTo>
                  <a:pt x="259" y="273"/>
                </a:lnTo>
                <a:lnTo>
                  <a:pt x="266" y="269"/>
                </a:lnTo>
                <a:lnTo>
                  <a:pt x="274" y="265"/>
                </a:lnTo>
                <a:lnTo>
                  <a:pt x="286" y="255"/>
                </a:lnTo>
                <a:lnTo>
                  <a:pt x="298" y="244"/>
                </a:lnTo>
                <a:lnTo>
                  <a:pt x="298" y="244"/>
                </a:lnTo>
                <a:lnTo>
                  <a:pt x="302" y="238"/>
                </a:lnTo>
                <a:lnTo>
                  <a:pt x="335" y="230"/>
                </a:lnTo>
                <a:lnTo>
                  <a:pt x="335" y="230"/>
                </a:lnTo>
                <a:lnTo>
                  <a:pt x="346" y="227"/>
                </a:lnTo>
                <a:lnTo>
                  <a:pt x="355" y="223"/>
                </a:lnTo>
                <a:lnTo>
                  <a:pt x="365" y="217"/>
                </a:lnTo>
                <a:lnTo>
                  <a:pt x="374" y="212"/>
                </a:lnTo>
                <a:lnTo>
                  <a:pt x="383" y="206"/>
                </a:lnTo>
                <a:lnTo>
                  <a:pt x="391" y="199"/>
                </a:lnTo>
                <a:lnTo>
                  <a:pt x="398" y="191"/>
                </a:lnTo>
                <a:lnTo>
                  <a:pt x="405" y="184"/>
                </a:lnTo>
                <a:lnTo>
                  <a:pt x="411" y="175"/>
                </a:lnTo>
                <a:lnTo>
                  <a:pt x="416" y="166"/>
                </a:lnTo>
                <a:lnTo>
                  <a:pt x="421" y="156"/>
                </a:lnTo>
                <a:lnTo>
                  <a:pt x="425" y="146"/>
                </a:lnTo>
                <a:lnTo>
                  <a:pt x="428" y="136"/>
                </a:lnTo>
                <a:lnTo>
                  <a:pt x="430" y="125"/>
                </a:lnTo>
                <a:lnTo>
                  <a:pt x="431" y="115"/>
                </a:lnTo>
                <a:lnTo>
                  <a:pt x="432" y="103"/>
                </a:lnTo>
                <a:lnTo>
                  <a:pt x="432" y="85"/>
                </a:lnTo>
                <a:lnTo>
                  <a:pt x="432" y="85"/>
                </a:lnTo>
                <a:lnTo>
                  <a:pt x="431" y="81"/>
                </a:lnTo>
                <a:lnTo>
                  <a:pt x="430" y="78"/>
                </a:lnTo>
                <a:lnTo>
                  <a:pt x="429" y="75"/>
                </a:lnTo>
                <a:lnTo>
                  <a:pt x="427" y="73"/>
                </a:lnTo>
                <a:lnTo>
                  <a:pt x="424" y="71"/>
                </a:lnTo>
                <a:lnTo>
                  <a:pt x="421" y="68"/>
                </a:lnTo>
                <a:lnTo>
                  <a:pt x="417" y="67"/>
                </a:lnTo>
                <a:lnTo>
                  <a:pt x="414" y="67"/>
                </a:lnTo>
                <a:lnTo>
                  <a:pt x="414" y="67"/>
                </a:lnTo>
                <a:close/>
                <a:moveTo>
                  <a:pt x="36" y="103"/>
                </a:moveTo>
                <a:lnTo>
                  <a:pt x="36" y="103"/>
                </a:lnTo>
                <a:lnTo>
                  <a:pt x="85" y="103"/>
                </a:lnTo>
                <a:lnTo>
                  <a:pt x="85" y="103"/>
                </a:lnTo>
                <a:lnTo>
                  <a:pt x="86" y="121"/>
                </a:lnTo>
                <a:lnTo>
                  <a:pt x="89" y="143"/>
                </a:lnTo>
                <a:lnTo>
                  <a:pt x="92" y="156"/>
                </a:lnTo>
                <a:lnTo>
                  <a:pt x="95" y="169"/>
                </a:lnTo>
                <a:lnTo>
                  <a:pt x="98" y="181"/>
                </a:lnTo>
                <a:lnTo>
                  <a:pt x="104" y="195"/>
                </a:lnTo>
                <a:lnTo>
                  <a:pt x="104" y="195"/>
                </a:lnTo>
                <a:lnTo>
                  <a:pt x="89" y="189"/>
                </a:lnTo>
                <a:lnTo>
                  <a:pt x="76" y="181"/>
                </a:lnTo>
                <a:lnTo>
                  <a:pt x="65" y="172"/>
                </a:lnTo>
                <a:lnTo>
                  <a:pt x="55" y="160"/>
                </a:lnTo>
                <a:lnTo>
                  <a:pt x="47" y="148"/>
                </a:lnTo>
                <a:lnTo>
                  <a:pt x="40" y="134"/>
                </a:lnTo>
                <a:lnTo>
                  <a:pt x="37" y="119"/>
                </a:lnTo>
                <a:lnTo>
                  <a:pt x="36" y="112"/>
                </a:lnTo>
                <a:lnTo>
                  <a:pt x="36" y="103"/>
                </a:lnTo>
                <a:lnTo>
                  <a:pt x="36" y="103"/>
                </a:lnTo>
                <a:close/>
                <a:moveTo>
                  <a:pt x="247" y="371"/>
                </a:moveTo>
                <a:lnTo>
                  <a:pt x="247" y="388"/>
                </a:lnTo>
                <a:lnTo>
                  <a:pt x="247" y="388"/>
                </a:lnTo>
                <a:lnTo>
                  <a:pt x="247" y="391"/>
                </a:lnTo>
                <a:lnTo>
                  <a:pt x="246" y="393"/>
                </a:lnTo>
                <a:lnTo>
                  <a:pt x="245" y="394"/>
                </a:lnTo>
                <a:lnTo>
                  <a:pt x="243" y="394"/>
                </a:lnTo>
                <a:lnTo>
                  <a:pt x="189" y="394"/>
                </a:lnTo>
                <a:lnTo>
                  <a:pt x="189" y="394"/>
                </a:lnTo>
                <a:lnTo>
                  <a:pt x="187" y="394"/>
                </a:lnTo>
                <a:lnTo>
                  <a:pt x="186" y="393"/>
                </a:lnTo>
                <a:lnTo>
                  <a:pt x="185" y="391"/>
                </a:lnTo>
                <a:lnTo>
                  <a:pt x="184" y="388"/>
                </a:lnTo>
                <a:lnTo>
                  <a:pt x="184" y="371"/>
                </a:lnTo>
                <a:lnTo>
                  <a:pt x="184" y="371"/>
                </a:lnTo>
                <a:lnTo>
                  <a:pt x="185" y="368"/>
                </a:lnTo>
                <a:lnTo>
                  <a:pt x="186" y="366"/>
                </a:lnTo>
                <a:lnTo>
                  <a:pt x="187" y="365"/>
                </a:lnTo>
                <a:lnTo>
                  <a:pt x="189" y="365"/>
                </a:lnTo>
                <a:lnTo>
                  <a:pt x="243" y="365"/>
                </a:lnTo>
                <a:lnTo>
                  <a:pt x="243" y="365"/>
                </a:lnTo>
                <a:lnTo>
                  <a:pt x="245" y="365"/>
                </a:lnTo>
                <a:lnTo>
                  <a:pt x="246" y="366"/>
                </a:lnTo>
                <a:lnTo>
                  <a:pt x="247" y="368"/>
                </a:lnTo>
                <a:lnTo>
                  <a:pt x="247" y="371"/>
                </a:lnTo>
                <a:lnTo>
                  <a:pt x="247" y="371"/>
                </a:lnTo>
                <a:close/>
                <a:moveTo>
                  <a:pt x="280" y="129"/>
                </a:moveTo>
                <a:lnTo>
                  <a:pt x="259" y="148"/>
                </a:lnTo>
                <a:lnTo>
                  <a:pt x="259" y="148"/>
                </a:lnTo>
                <a:lnTo>
                  <a:pt x="257" y="151"/>
                </a:lnTo>
                <a:lnTo>
                  <a:pt x="257" y="155"/>
                </a:lnTo>
                <a:lnTo>
                  <a:pt x="262" y="183"/>
                </a:lnTo>
                <a:lnTo>
                  <a:pt x="262" y="183"/>
                </a:lnTo>
                <a:lnTo>
                  <a:pt x="262" y="186"/>
                </a:lnTo>
                <a:lnTo>
                  <a:pt x="261" y="189"/>
                </a:lnTo>
                <a:lnTo>
                  <a:pt x="260" y="192"/>
                </a:lnTo>
                <a:lnTo>
                  <a:pt x="257" y="194"/>
                </a:lnTo>
                <a:lnTo>
                  <a:pt x="255" y="196"/>
                </a:lnTo>
                <a:lnTo>
                  <a:pt x="252" y="196"/>
                </a:lnTo>
                <a:lnTo>
                  <a:pt x="248" y="196"/>
                </a:lnTo>
                <a:lnTo>
                  <a:pt x="244" y="195"/>
                </a:lnTo>
                <a:lnTo>
                  <a:pt x="220" y="181"/>
                </a:lnTo>
                <a:lnTo>
                  <a:pt x="220" y="181"/>
                </a:lnTo>
                <a:lnTo>
                  <a:pt x="216" y="180"/>
                </a:lnTo>
                <a:lnTo>
                  <a:pt x="213" y="181"/>
                </a:lnTo>
                <a:lnTo>
                  <a:pt x="187" y="195"/>
                </a:lnTo>
                <a:lnTo>
                  <a:pt x="187" y="195"/>
                </a:lnTo>
                <a:lnTo>
                  <a:pt x="184" y="196"/>
                </a:lnTo>
                <a:lnTo>
                  <a:pt x="181" y="196"/>
                </a:lnTo>
                <a:lnTo>
                  <a:pt x="178" y="196"/>
                </a:lnTo>
                <a:lnTo>
                  <a:pt x="174" y="194"/>
                </a:lnTo>
                <a:lnTo>
                  <a:pt x="172" y="192"/>
                </a:lnTo>
                <a:lnTo>
                  <a:pt x="171" y="189"/>
                </a:lnTo>
                <a:lnTo>
                  <a:pt x="170" y="186"/>
                </a:lnTo>
                <a:lnTo>
                  <a:pt x="170" y="183"/>
                </a:lnTo>
                <a:lnTo>
                  <a:pt x="176" y="155"/>
                </a:lnTo>
                <a:lnTo>
                  <a:pt x="176" y="155"/>
                </a:lnTo>
                <a:lnTo>
                  <a:pt x="176" y="151"/>
                </a:lnTo>
                <a:lnTo>
                  <a:pt x="173" y="148"/>
                </a:lnTo>
                <a:lnTo>
                  <a:pt x="152" y="129"/>
                </a:lnTo>
                <a:lnTo>
                  <a:pt x="152" y="129"/>
                </a:lnTo>
                <a:lnTo>
                  <a:pt x="150" y="125"/>
                </a:lnTo>
                <a:lnTo>
                  <a:pt x="149" y="122"/>
                </a:lnTo>
                <a:lnTo>
                  <a:pt x="149" y="119"/>
                </a:lnTo>
                <a:lnTo>
                  <a:pt x="149" y="116"/>
                </a:lnTo>
                <a:lnTo>
                  <a:pt x="151" y="113"/>
                </a:lnTo>
                <a:lnTo>
                  <a:pt x="153" y="111"/>
                </a:lnTo>
                <a:lnTo>
                  <a:pt x="155" y="109"/>
                </a:lnTo>
                <a:lnTo>
                  <a:pt x="160" y="108"/>
                </a:lnTo>
                <a:lnTo>
                  <a:pt x="187" y="104"/>
                </a:lnTo>
                <a:lnTo>
                  <a:pt x="187" y="104"/>
                </a:lnTo>
                <a:lnTo>
                  <a:pt x="190" y="102"/>
                </a:lnTo>
                <a:lnTo>
                  <a:pt x="194" y="100"/>
                </a:lnTo>
                <a:lnTo>
                  <a:pt x="205" y="75"/>
                </a:lnTo>
                <a:lnTo>
                  <a:pt x="205" y="75"/>
                </a:lnTo>
                <a:lnTo>
                  <a:pt x="207" y="72"/>
                </a:lnTo>
                <a:lnTo>
                  <a:pt x="210" y="70"/>
                </a:lnTo>
                <a:lnTo>
                  <a:pt x="213" y="68"/>
                </a:lnTo>
                <a:lnTo>
                  <a:pt x="216" y="67"/>
                </a:lnTo>
                <a:lnTo>
                  <a:pt x="219" y="68"/>
                </a:lnTo>
                <a:lnTo>
                  <a:pt x="222" y="70"/>
                </a:lnTo>
                <a:lnTo>
                  <a:pt x="225" y="72"/>
                </a:lnTo>
                <a:lnTo>
                  <a:pt x="227" y="75"/>
                </a:lnTo>
                <a:lnTo>
                  <a:pt x="239" y="100"/>
                </a:lnTo>
                <a:lnTo>
                  <a:pt x="239" y="100"/>
                </a:lnTo>
                <a:lnTo>
                  <a:pt x="241" y="102"/>
                </a:lnTo>
                <a:lnTo>
                  <a:pt x="245" y="104"/>
                </a:lnTo>
                <a:lnTo>
                  <a:pt x="273" y="108"/>
                </a:lnTo>
                <a:lnTo>
                  <a:pt x="273" y="108"/>
                </a:lnTo>
                <a:lnTo>
                  <a:pt x="277" y="109"/>
                </a:lnTo>
                <a:lnTo>
                  <a:pt x="279" y="111"/>
                </a:lnTo>
                <a:lnTo>
                  <a:pt x="281" y="113"/>
                </a:lnTo>
                <a:lnTo>
                  <a:pt x="282" y="116"/>
                </a:lnTo>
                <a:lnTo>
                  <a:pt x="283" y="119"/>
                </a:lnTo>
                <a:lnTo>
                  <a:pt x="283" y="122"/>
                </a:lnTo>
                <a:lnTo>
                  <a:pt x="282" y="125"/>
                </a:lnTo>
                <a:lnTo>
                  <a:pt x="280" y="129"/>
                </a:lnTo>
                <a:lnTo>
                  <a:pt x="280" y="129"/>
                </a:lnTo>
                <a:close/>
                <a:moveTo>
                  <a:pt x="396" y="103"/>
                </a:moveTo>
                <a:lnTo>
                  <a:pt x="396" y="103"/>
                </a:lnTo>
                <a:lnTo>
                  <a:pt x="396" y="112"/>
                </a:lnTo>
                <a:lnTo>
                  <a:pt x="395" y="119"/>
                </a:lnTo>
                <a:lnTo>
                  <a:pt x="391" y="134"/>
                </a:lnTo>
                <a:lnTo>
                  <a:pt x="386" y="148"/>
                </a:lnTo>
                <a:lnTo>
                  <a:pt x="377" y="160"/>
                </a:lnTo>
                <a:lnTo>
                  <a:pt x="368" y="172"/>
                </a:lnTo>
                <a:lnTo>
                  <a:pt x="356" y="181"/>
                </a:lnTo>
                <a:lnTo>
                  <a:pt x="343" y="189"/>
                </a:lnTo>
                <a:lnTo>
                  <a:pt x="329" y="195"/>
                </a:lnTo>
                <a:lnTo>
                  <a:pt x="329" y="195"/>
                </a:lnTo>
                <a:lnTo>
                  <a:pt x="334" y="181"/>
                </a:lnTo>
                <a:lnTo>
                  <a:pt x="337" y="169"/>
                </a:lnTo>
                <a:lnTo>
                  <a:pt x="340" y="156"/>
                </a:lnTo>
                <a:lnTo>
                  <a:pt x="343" y="143"/>
                </a:lnTo>
                <a:lnTo>
                  <a:pt x="347" y="121"/>
                </a:lnTo>
                <a:lnTo>
                  <a:pt x="348" y="103"/>
                </a:lnTo>
                <a:lnTo>
                  <a:pt x="396" y="103"/>
                </a:lnTo>
                <a:lnTo>
                  <a:pt x="396" y="10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10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Распределенный</a:t>
            </a:r>
            <a:br>
              <a:rPr b="1" lang="en-US">
                <a:latin typeface="Finlandica"/>
                <a:ea typeface="Finlandica"/>
                <a:cs typeface="Finlandica"/>
                <a:sym typeface="Finlandica"/>
              </a:rPr>
            </a:b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кэш</a:t>
            </a:r>
            <a:endParaRPr b="1">
              <a:latin typeface="Finlandica"/>
              <a:ea typeface="Finlandica"/>
              <a:cs typeface="Finlandica"/>
              <a:sym typeface="Finlandic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b="1">
              <a:latin typeface="Finlandica"/>
              <a:ea typeface="Finlandica"/>
              <a:cs typeface="Finlandica"/>
              <a:sym typeface="Finlandica"/>
            </a:endParaRPr>
          </a:p>
        </p:txBody>
      </p:sp>
      <p:sp>
        <p:nvSpPr>
          <p:cNvPr id="426" name="Google Shape;426;p10"/>
          <p:cNvSpPr txBox="1"/>
          <p:nvPr>
            <p:ph idx="4294967295" type="body"/>
          </p:nvPr>
        </p:nvSpPr>
        <p:spPr>
          <a:xfrm>
            <a:off x="382650" y="1917278"/>
            <a:ext cx="20160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SzPts val="1100"/>
              <a:buNone/>
            </a:pPr>
            <a:r>
              <a:rPr lang="en-US" sz="1200"/>
              <a:t>Переиспользование ресурсов</a:t>
            </a:r>
            <a:endParaRPr sz="1200"/>
          </a:p>
        </p:txBody>
      </p:sp>
      <p:sp>
        <p:nvSpPr>
          <p:cNvPr id="427" name="Google Shape;427;p10"/>
          <p:cNvSpPr txBox="1"/>
          <p:nvPr>
            <p:ph idx="4294967295" type="body"/>
          </p:nvPr>
        </p:nvSpPr>
        <p:spPr>
          <a:xfrm>
            <a:off x="382650" y="3074875"/>
            <a:ext cx="2016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SzPts val="1100"/>
              <a:buNone/>
            </a:pPr>
            <a:r>
              <a:rPr lang="en-US" sz="1200"/>
              <a:t>Экономия ресурсов</a:t>
            </a:r>
            <a:endParaRPr sz="1200"/>
          </a:p>
        </p:txBody>
      </p:sp>
      <p:sp>
        <p:nvSpPr>
          <p:cNvPr id="428" name="Google Shape;428;p10"/>
          <p:cNvSpPr txBox="1"/>
          <p:nvPr>
            <p:ph idx="4294967295" type="body"/>
          </p:nvPr>
        </p:nvSpPr>
        <p:spPr>
          <a:xfrm>
            <a:off x="382650" y="4308675"/>
            <a:ext cx="20160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SzPts val="1100"/>
              <a:buNone/>
            </a:pPr>
            <a:r>
              <a:rPr lang="en-US" sz="1200"/>
              <a:t> Почти идеально, но…</a:t>
            </a:r>
            <a:endParaRPr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1"/>
          <p:cNvSpPr txBox="1"/>
          <p:nvPr>
            <p:ph type="title"/>
          </p:nvPr>
        </p:nvSpPr>
        <p:spPr>
          <a:xfrm>
            <a:off x="432000" y="1899900"/>
            <a:ext cx="82800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800"/>
              <a:t>Некоторые инструменты кэширования</a:t>
            </a:r>
            <a:r>
              <a:rPr baseline="30000" lang="en-US" sz="4800"/>
              <a:t>*</a:t>
            </a:r>
            <a:endParaRPr baseline="30000" sz="4800"/>
          </a:p>
        </p:txBody>
      </p:sp>
      <p:sp>
        <p:nvSpPr>
          <p:cNvPr id="435" name="Google Shape;435;p11"/>
          <p:cNvSpPr txBox="1"/>
          <p:nvPr>
            <p:ph idx="4294967295" type="subTitle"/>
          </p:nvPr>
        </p:nvSpPr>
        <p:spPr>
          <a:xfrm>
            <a:off x="2361150" y="4419600"/>
            <a:ext cx="47265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</a:pPr>
            <a:r>
              <a:rPr b="0" i="0" lang="en-US" sz="15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распределенного кэширования</a:t>
            </a:r>
            <a:endParaRPr b="0" i="0" sz="15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36" name="Google Shape;436;p11"/>
          <p:cNvSpPr txBox="1"/>
          <p:nvPr/>
        </p:nvSpPr>
        <p:spPr>
          <a:xfrm>
            <a:off x="2906850" y="4384475"/>
            <a:ext cx="4320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baseline="30000" i="0" lang="en-US" sz="48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*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12"/>
          <p:cNvGrpSpPr/>
          <p:nvPr/>
        </p:nvGrpSpPr>
        <p:grpSpPr>
          <a:xfrm flipH="1">
            <a:off x="4584917" y="980518"/>
            <a:ext cx="3398562" cy="3444681"/>
            <a:chOff x="6904578" y="298126"/>
            <a:chExt cx="2160011" cy="2163880"/>
          </a:xfrm>
        </p:grpSpPr>
        <p:sp>
          <p:nvSpPr>
            <p:cNvPr id="443" name="Google Shape;443;p12"/>
            <p:cNvSpPr/>
            <p:nvPr/>
          </p:nvSpPr>
          <p:spPr>
            <a:xfrm>
              <a:off x="6904578" y="298126"/>
              <a:ext cx="2160011" cy="2163880"/>
            </a:xfrm>
            <a:custGeom>
              <a:rect b="b" l="l" r="r" t="t"/>
              <a:pathLst>
                <a:path extrusionOk="0" h="1701" w="1700">
                  <a:moveTo>
                    <a:pt x="1638" y="1189"/>
                  </a:moveTo>
                  <a:lnTo>
                    <a:pt x="1638" y="1189"/>
                  </a:lnTo>
                  <a:lnTo>
                    <a:pt x="1658" y="1137"/>
                  </a:lnTo>
                  <a:lnTo>
                    <a:pt x="1676" y="1083"/>
                  </a:lnTo>
                  <a:lnTo>
                    <a:pt x="1690" y="1027"/>
                  </a:lnTo>
                  <a:lnTo>
                    <a:pt x="1700" y="974"/>
                  </a:lnTo>
                  <a:lnTo>
                    <a:pt x="1700" y="974"/>
                  </a:lnTo>
                  <a:lnTo>
                    <a:pt x="1684" y="952"/>
                  </a:lnTo>
                  <a:lnTo>
                    <a:pt x="1662" y="928"/>
                  </a:lnTo>
                  <a:lnTo>
                    <a:pt x="1662" y="928"/>
                  </a:lnTo>
                  <a:lnTo>
                    <a:pt x="1666" y="890"/>
                  </a:lnTo>
                  <a:lnTo>
                    <a:pt x="1666" y="852"/>
                  </a:lnTo>
                  <a:lnTo>
                    <a:pt x="1666" y="852"/>
                  </a:lnTo>
                  <a:lnTo>
                    <a:pt x="1666" y="816"/>
                  </a:lnTo>
                  <a:lnTo>
                    <a:pt x="1674" y="810"/>
                  </a:lnTo>
                  <a:lnTo>
                    <a:pt x="1674" y="810"/>
                  </a:lnTo>
                  <a:lnTo>
                    <a:pt x="1672" y="778"/>
                  </a:lnTo>
                  <a:lnTo>
                    <a:pt x="1662" y="772"/>
                  </a:lnTo>
                  <a:lnTo>
                    <a:pt x="1662" y="772"/>
                  </a:lnTo>
                  <a:lnTo>
                    <a:pt x="1656" y="718"/>
                  </a:lnTo>
                  <a:lnTo>
                    <a:pt x="1656" y="718"/>
                  </a:lnTo>
                  <a:lnTo>
                    <a:pt x="1682" y="692"/>
                  </a:lnTo>
                  <a:lnTo>
                    <a:pt x="1682" y="692"/>
                  </a:lnTo>
                  <a:lnTo>
                    <a:pt x="1676" y="662"/>
                  </a:lnTo>
                  <a:lnTo>
                    <a:pt x="1666" y="628"/>
                  </a:lnTo>
                  <a:lnTo>
                    <a:pt x="1656" y="596"/>
                  </a:lnTo>
                  <a:lnTo>
                    <a:pt x="1648" y="566"/>
                  </a:lnTo>
                  <a:lnTo>
                    <a:pt x="1648" y="566"/>
                  </a:lnTo>
                  <a:lnTo>
                    <a:pt x="1608" y="546"/>
                  </a:lnTo>
                  <a:lnTo>
                    <a:pt x="1608" y="546"/>
                  </a:lnTo>
                  <a:lnTo>
                    <a:pt x="1582" y="490"/>
                  </a:lnTo>
                  <a:lnTo>
                    <a:pt x="1554" y="436"/>
                  </a:lnTo>
                  <a:lnTo>
                    <a:pt x="1554" y="436"/>
                  </a:lnTo>
                  <a:lnTo>
                    <a:pt x="1572" y="398"/>
                  </a:lnTo>
                  <a:lnTo>
                    <a:pt x="1572" y="398"/>
                  </a:lnTo>
                  <a:lnTo>
                    <a:pt x="1548" y="362"/>
                  </a:lnTo>
                  <a:lnTo>
                    <a:pt x="1522" y="328"/>
                  </a:lnTo>
                  <a:lnTo>
                    <a:pt x="1522" y="328"/>
                  </a:lnTo>
                  <a:lnTo>
                    <a:pt x="1472" y="324"/>
                  </a:lnTo>
                  <a:lnTo>
                    <a:pt x="1472" y="324"/>
                  </a:lnTo>
                  <a:lnTo>
                    <a:pt x="1434" y="280"/>
                  </a:lnTo>
                  <a:lnTo>
                    <a:pt x="1434" y="266"/>
                  </a:lnTo>
                  <a:lnTo>
                    <a:pt x="1376" y="212"/>
                  </a:lnTo>
                  <a:lnTo>
                    <a:pt x="1360" y="214"/>
                  </a:lnTo>
                  <a:lnTo>
                    <a:pt x="1360" y="214"/>
                  </a:lnTo>
                  <a:lnTo>
                    <a:pt x="1324" y="186"/>
                  </a:lnTo>
                  <a:lnTo>
                    <a:pt x="1286" y="160"/>
                  </a:lnTo>
                  <a:lnTo>
                    <a:pt x="1246" y="136"/>
                  </a:lnTo>
                  <a:lnTo>
                    <a:pt x="1206" y="116"/>
                  </a:lnTo>
                  <a:lnTo>
                    <a:pt x="1206" y="116"/>
                  </a:lnTo>
                  <a:lnTo>
                    <a:pt x="1188" y="62"/>
                  </a:lnTo>
                  <a:lnTo>
                    <a:pt x="1188" y="62"/>
                  </a:lnTo>
                  <a:lnTo>
                    <a:pt x="1137" y="42"/>
                  </a:lnTo>
                  <a:lnTo>
                    <a:pt x="1081" y="24"/>
                  </a:lnTo>
                  <a:lnTo>
                    <a:pt x="1027" y="10"/>
                  </a:lnTo>
                  <a:lnTo>
                    <a:pt x="971" y="0"/>
                  </a:lnTo>
                  <a:lnTo>
                    <a:pt x="971" y="0"/>
                  </a:lnTo>
                  <a:lnTo>
                    <a:pt x="951" y="16"/>
                  </a:lnTo>
                  <a:lnTo>
                    <a:pt x="927" y="38"/>
                  </a:lnTo>
                  <a:lnTo>
                    <a:pt x="927" y="38"/>
                  </a:lnTo>
                  <a:lnTo>
                    <a:pt x="889" y="34"/>
                  </a:lnTo>
                  <a:lnTo>
                    <a:pt x="849" y="34"/>
                  </a:lnTo>
                  <a:lnTo>
                    <a:pt x="849" y="34"/>
                  </a:lnTo>
                  <a:lnTo>
                    <a:pt x="815" y="34"/>
                  </a:lnTo>
                  <a:lnTo>
                    <a:pt x="809" y="26"/>
                  </a:lnTo>
                  <a:lnTo>
                    <a:pt x="809" y="26"/>
                  </a:lnTo>
                  <a:lnTo>
                    <a:pt x="777" y="28"/>
                  </a:lnTo>
                  <a:lnTo>
                    <a:pt x="771" y="38"/>
                  </a:lnTo>
                  <a:lnTo>
                    <a:pt x="771" y="38"/>
                  </a:lnTo>
                  <a:lnTo>
                    <a:pt x="717" y="44"/>
                  </a:lnTo>
                  <a:lnTo>
                    <a:pt x="717" y="44"/>
                  </a:lnTo>
                  <a:lnTo>
                    <a:pt x="691" y="18"/>
                  </a:lnTo>
                  <a:lnTo>
                    <a:pt x="691" y="18"/>
                  </a:lnTo>
                  <a:lnTo>
                    <a:pt x="659" y="24"/>
                  </a:lnTo>
                  <a:lnTo>
                    <a:pt x="627" y="34"/>
                  </a:lnTo>
                  <a:lnTo>
                    <a:pt x="593" y="44"/>
                  </a:lnTo>
                  <a:lnTo>
                    <a:pt x="565" y="52"/>
                  </a:lnTo>
                  <a:lnTo>
                    <a:pt x="565" y="52"/>
                  </a:lnTo>
                  <a:lnTo>
                    <a:pt x="545" y="92"/>
                  </a:lnTo>
                  <a:lnTo>
                    <a:pt x="545" y="92"/>
                  </a:lnTo>
                  <a:lnTo>
                    <a:pt x="489" y="118"/>
                  </a:lnTo>
                  <a:lnTo>
                    <a:pt x="435" y="146"/>
                  </a:lnTo>
                  <a:lnTo>
                    <a:pt x="435" y="146"/>
                  </a:lnTo>
                  <a:lnTo>
                    <a:pt x="397" y="128"/>
                  </a:lnTo>
                  <a:lnTo>
                    <a:pt x="397" y="128"/>
                  </a:lnTo>
                  <a:lnTo>
                    <a:pt x="361" y="152"/>
                  </a:lnTo>
                  <a:lnTo>
                    <a:pt x="327" y="178"/>
                  </a:lnTo>
                  <a:lnTo>
                    <a:pt x="327" y="178"/>
                  </a:lnTo>
                  <a:lnTo>
                    <a:pt x="321" y="228"/>
                  </a:lnTo>
                  <a:lnTo>
                    <a:pt x="321" y="228"/>
                  </a:lnTo>
                  <a:lnTo>
                    <a:pt x="279" y="266"/>
                  </a:lnTo>
                  <a:lnTo>
                    <a:pt x="265" y="266"/>
                  </a:lnTo>
                  <a:lnTo>
                    <a:pt x="211" y="324"/>
                  </a:lnTo>
                  <a:lnTo>
                    <a:pt x="213" y="340"/>
                  </a:lnTo>
                  <a:lnTo>
                    <a:pt x="213" y="340"/>
                  </a:lnTo>
                  <a:lnTo>
                    <a:pt x="185" y="376"/>
                  </a:lnTo>
                  <a:lnTo>
                    <a:pt x="159" y="414"/>
                  </a:lnTo>
                  <a:lnTo>
                    <a:pt x="135" y="454"/>
                  </a:lnTo>
                  <a:lnTo>
                    <a:pt x="116" y="494"/>
                  </a:lnTo>
                  <a:lnTo>
                    <a:pt x="116" y="494"/>
                  </a:lnTo>
                  <a:lnTo>
                    <a:pt x="60" y="512"/>
                  </a:lnTo>
                  <a:lnTo>
                    <a:pt x="60" y="512"/>
                  </a:lnTo>
                  <a:lnTo>
                    <a:pt x="40" y="564"/>
                  </a:lnTo>
                  <a:lnTo>
                    <a:pt x="24" y="620"/>
                  </a:lnTo>
                  <a:lnTo>
                    <a:pt x="10" y="674"/>
                  </a:lnTo>
                  <a:lnTo>
                    <a:pt x="0" y="730"/>
                  </a:lnTo>
                  <a:lnTo>
                    <a:pt x="0" y="730"/>
                  </a:lnTo>
                  <a:lnTo>
                    <a:pt x="16" y="750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4" y="812"/>
                  </a:lnTo>
                  <a:lnTo>
                    <a:pt x="34" y="852"/>
                  </a:lnTo>
                  <a:lnTo>
                    <a:pt x="34" y="852"/>
                  </a:lnTo>
                  <a:lnTo>
                    <a:pt x="34" y="886"/>
                  </a:lnTo>
                  <a:lnTo>
                    <a:pt x="24" y="892"/>
                  </a:lnTo>
                  <a:lnTo>
                    <a:pt x="24" y="892"/>
                  </a:lnTo>
                  <a:lnTo>
                    <a:pt x="28" y="924"/>
                  </a:lnTo>
                  <a:lnTo>
                    <a:pt x="38" y="930"/>
                  </a:lnTo>
                  <a:lnTo>
                    <a:pt x="38" y="930"/>
                  </a:lnTo>
                  <a:lnTo>
                    <a:pt x="44" y="984"/>
                  </a:lnTo>
                  <a:lnTo>
                    <a:pt x="44" y="984"/>
                  </a:lnTo>
                  <a:lnTo>
                    <a:pt x="18" y="1009"/>
                  </a:lnTo>
                  <a:lnTo>
                    <a:pt x="18" y="1009"/>
                  </a:lnTo>
                  <a:lnTo>
                    <a:pt x="24" y="1041"/>
                  </a:lnTo>
                  <a:lnTo>
                    <a:pt x="34" y="1073"/>
                  </a:lnTo>
                  <a:lnTo>
                    <a:pt x="42" y="1107"/>
                  </a:lnTo>
                  <a:lnTo>
                    <a:pt x="52" y="1135"/>
                  </a:lnTo>
                  <a:lnTo>
                    <a:pt x="52" y="1135"/>
                  </a:lnTo>
                  <a:lnTo>
                    <a:pt x="92" y="1155"/>
                  </a:lnTo>
                  <a:lnTo>
                    <a:pt x="92" y="1155"/>
                  </a:lnTo>
                  <a:lnTo>
                    <a:pt x="117" y="1211"/>
                  </a:lnTo>
                  <a:lnTo>
                    <a:pt x="145" y="1265"/>
                  </a:lnTo>
                  <a:lnTo>
                    <a:pt x="145" y="1265"/>
                  </a:lnTo>
                  <a:lnTo>
                    <a:pt x="127" y="1303"/>
                  </a:lnTo>
                  <a:lnTo>
                    <a:pt x="127" y="1303"/>
                  </a:lnTo>
                  <a:lnTo>
                    <a:pt x="151" y="1339"/>
                  </a:lnTo>
                  <a:lnTo>
                    <a:pt x="177" y="1373"/>
                  </a:lnTo>
                  <a:lnTo>
                    <a:pt x="177" y="1373"/>
                  </a:lnTo>
                  <a:lnTo>
                    <a:pt x="227" y="1379"/>
                  </a:lnTo>
                  <a:lnTo>
                    <a:pt x="227" y="1379"/>
                  </a:lnTo>
                  <a:lnTo>
                    <a:pt x="265" y="1421"/>
                  </a:lnTo>
                  <a:lnTo>
                    <a:pt x="265" y="1435"/>
                  </a:lnTo>
                  <a:lnTo>
                    <a:pt x="323" y="1489"/>
                  </a:lnTo>
                  <a:lnTo>
                    <a:pt x="339" y="1487"/>
                  </a:lnTo>
                  <a:lnTo>
                    <a:pt x="339" y="1487"/>
                  </a:lnTo>
                  <a:lnTo>
                    <a:pt x="375" y="1515"/>
                  </a:lnTo>
                  <a:lnTo>
                    <a:pt x="413" y="1541"/>
                  </a:lnTo>
                  <a:lnTo>
                    <a:pt x="453" y="1565"/>
                  </a:lnTo>
                  <a:lnTo>
                    <a:pt x="493" y="1585"/>
                  </a:lnTo>
                  <a:lnTo>
                    <a:pt x="493" y="1585"/>
                  </a:lnTo>
                  <a:lnTo>
                    <a:pt x="511" y="1641"/>
                  </a:lnTo>
                  <a:lnTo>
                    <a:pt x="511" y="1641"/>
                  </a:lnTo>
                  <a:lnTo>
                    <a:pt x="563" y="1661"/>
                  </a:lnTo>
                  <a:lnTo>
                    <a:pt x="617" y="1677"/>
                  </a:lnTo>
                  <a:lnTo>
                    <a:pt x="673" y="1691"/>
                  </a:lnTo>
                  <a:lnTo>
                    <a:pt x="727" y="1701"/>
                  </a:lnTo>
                  <a:lnTo>
                    <a:pt x="727" y="1701"/>
                  </a:lnTo>
                  <a:lnTo>
                    <a:pt x="749" y="1685"/>
                  </a:lnTo>
                  <a:lnTo>
                    <a:pt x="773" y="1663"/>
                  </a:lnTo>
                  <a:lnTo>
                    <a:pt x="773" y="1663"/>
                  </a:lnTo>
                  <a:lnTo>
                    <a:pt x="811" y="1667"/>
                  </a:lnTo>
                  <a:lnTo>
                    <a:pt x="849" y="1667"/>
                  </a:lnTo>
                  <a:lnTo>
                    <a:pt x="849" y="1667"/>
                  </a:lnTo>
                  <a:lnTo>
                    <a:pt x="885" y="1667"/>
                  </a:lnTo>
                  <a:lnTo>
                    <a:pt x="891" y="1677"/>
                  </a:lnTo>
                  <a:lnTo>
                    <a:pt x="891" y="1677"/>
                  </a:lnTo>
                  <a:lnTo>
                    <a:pt x="923" y="1673"/>
                  </a:lnTo>
                  <a:lnTo>
                    <a:pt x="929" y="1663"/>
                  </a:lnTo>
                  <a:lnTo>
                    <a:pt x="929" y="1663"/>
                  </a:lnTo>
                  <a:lnTo>
                    <a:pt x="983" y="1657"/>
                  </a:lnTo>
                  <a:lnTo>
                    <a:pt x="983" y="1657"/>
                  </a:lnTo>
                  <a:lnTo>
                    <a:pt x="1009" y="1683"/>
                  </a:lnTo>
                  <a:lnTo>
                    <a:pt x="1009" y="1683"/>
                  </a:lnTo>
                  <a:lnTo>
                    <a:pt x="1039" y="1677"/>
                  </a:lnTo>
                  <a:lnTo>
                    <a:pt x="1073" y="1667"/>
                  </a:lnTo>
                  <a:lnTo>
                    <a:pt x="1105" y="1659"/>
                  </a:lnTo>
                  <a:lnTo>
                    <a:pt x="1135" y="1649"/>
                  </a:lnTo>
                  <a:lnTo>
                    <a:pt x="1135" y="1649"/>
                  </a:lnTo>
                  <a:lnTo>
                    <a:pt x="1155" y="1609"/>
                  </a:lnTo>
                  <a:lnTo>
                    <a:pt x="1155" y="1609"/>
                  </a:lnTo>
                  <a:lnTo>
                    <a:pt x="1210" y="1583"/>
                  </a:lnTo>
                  <a:lnTo>
                    <a:pt x="1264" y="1555"/>
                  </a:lnTo>
                  <a:lnTo>
                    <a:pt x="1264" y="1555"/>
                  </a:lnTo>
                  <a:lnTo>
                    <a:pt x="1302" y="1573"/>
                  </a:lnTo>
                  <a:lnTo>
                    <a:pt x="1302" y="1573"/>
                  </a:lnTo>
                  <a:lnTo>
                    <a:pt x="1338" y="1549"/>
                  </a:lnTo>
                  <a:lnTo>
                    <a:pt x="1372" y="1523"/>
                  </a:lnTo>
                  <a:lnTo>
                    <a:pt x="1372" y="1523"/>
                  </a:lnTo>
                  <a:lnTo>
                    <a:pt x="1376" y="1473"/>
                  </a:lnTo>
                  <a:lnTo>
                    <a:pt x="1376" y="1473"/>
                  </a:lnTo>
                  <a:lnTo>
                    <a:pt x="1420" y="1435"/>
                  </a:lnTo>
                  <a:lnTo>
                    <a:pt x="1434" y="1435"/>
                  </a:lnTo>
                  <a:lnTo>
                    <a:pt x="1488" y="1377"/>
                  </a:lnTo>
                  <a:lnTo>
                    <a:pt x="1486" y="1361"/>
                  </a:lnTo>
                  <a:lnTo>
                    <a:pt x="1486" y="1361"/>
                  </a:lnTo>
                  <a:lnTo>
                    <a:pt x="1514" y="1325"/>
                  </a:lnTo>
                  <a:lnTo>
                    <a:pt x="1540" y="1287"/>
                  </a:lnTo>
                  <a:lnTo>
                    <a:pt x="1564" y="1247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638" y="1189"/>
                  </a:lnTo>
                  <a:lnTo>
                    <a:pt x="1638" y="1189"/>
                  </a:lnTo>
                  <a:close/>
                  <a:moveTo>
                    <a:pt x="1654" y="852"/>
                  </a:moveTo>
                  <a:lnTo>
                    <a:pt x="1654" y="852"/>
                  </a:lnTo>
                  <a:lnTo>
                    <a:pt x="1654" y="892"/>
                  </a:lnTo>
                  <a:lnTo>
                    <a:pt x="1650" y="934"/>
                  </a:lnTo>
                  <a:lnTo>
                    <a:pt x="1644" y="974"/>
                  </a:lnTo>
                  <a:lnTo>
                    <a:pt x="1638" y="1013"/>
                  </a:lnTo>
                  <a:lnTo>
                    <a:pt x="1628" y="1051"/>
                  </a:lnTo>
                  <a:lnTo>
                    <a:pt x="1618" y="1089"/>
                  </a:lnTo>
                  <a:lnTo>
                    <a:pt x="1606" y="1127"/>
                  </a:lnTo>
                  <a:lnTo>
                    <a:pt x="1590" y="1163"/>
                  </a:lnTo>
                  <a:lnTo>
                    <a:pt x="1574" y="1199"/>
                  </a:lnTo>
                  <a:lnTo>
                    <a:pt x="1556" y="1233"/>
                  </a:lnTo>
                  <a:lnTo>
                    <a:pt x="1538" y="1267"/>
                  </a:lnTo>
                  <a:lnTo>
                    <a:pt x="1516" y="1301"/>
                  </a:lnTo>
                  <a:lnTo>
                    <a:pt x="1494" y="1331"/>
                  </a:lnTo>
                  <a:lnTo>
                    <a:pt x="1470" y="1363"/>
                  </a:lnTo>
                  <a:lnTo>
                    <a:pt x="1444" y="1391"/>
                  </a:lnTo>
                  <a:lnTo>
                    <a:pt x="1418" y="1419"/>
                  </a:lnTo>
                  <a:lnTo>
                    <a:pt x="1390" y="1445"/>
                  </a:lnTo>
                  <a:lnTo>
                    <a:pt x="1360" y="1471"/>
                  </a:lnTo>
                  <a:lnTo>
                    <a:pt x="1330" y="1495"/>
                  </a:lnTo>
                  <a:lnTo>
                    <a:pt x="1298" y="1517"/>
                  </a:lnTo>
                  <a:lnTo>
                    <a:pt x="1266" y="1539"/>
                  </a:lnTo>
                  <a:lnTo>
                    <a:pt x="1232" y="1559"/>
                  </a:lnTo>
                  <a:lnTo>
                    <a:pt x="1198" y="1575"/>
                  </a:lnTo>
                  <a:lnTo>
                    <a:pt x="1163" y="1591"/>
                  </a:lnTo>
                  <a:lnTo>
                    <a:pt x="1127" y="1607"/>
                  </a:lnTo>
                  <a:lnTo>
                    <a:pt x="1089" y="1619"/>
                  </a:lnTo>
                  <a:lnTo>
                    <a:pt x="1051" y="1629"/>
                  </a:lnTo>
                  <a:lnTo>
                    <a:pt x="1011" y="1639"/>
                  </a:lnTo>
                  <a:lnTo>
                    <a:pt x="973" y="1647"/>
                  </a:lnTo>
                  <a:lnTo>
                    <a:pt x="933" y="1651"/>
                  </a:lnTo>
                  <a:lnTo>
                    <a:pt x="891" y="1655"/>
                  </a:lnTo>
                  <a:lnTo>
                    <a:pt x="849" y="1655"/>
                  </a:lnTo>
                  <a:lnTo>
                    <a:pt x="849" y="1655"/>
                  </a:lnTo>
                  <a:lnTo>
                    <a:pt x="809" y="1655"/>
                  </a:lnTo>
                  <a:lnTo>
                    <a:pt x="767" y="1651"/>
                  </a:lnTo>
                  <a:lnTo>
                    <a:pt x="727" y="1647"/>
                  </a:lnTo>
                  <a:lnTo>
                    <a:pt x="687" y="1639"/>
                  </a:lnTo>
                  <a:lnTo>
                    <a:pt x="649" y="1629"/>
                  </a:lnTo>
                  <a:lnTo>
                    <a:pt x="611" y="1619"/>
                  </a:lnTo>
                  <a:lnTo>
                    <a:pt x="573" y="1607"/>
                  </a:lnTo>
                  <a:lnTo>
                    <a:pt x="537" y="1591"/>
                  </a:lnTo>
                  <a:lnTo>
                    <a:pt x="501" y="1575"/>
                  </a:lnTo>
                  <a:lnTo>
                    <a:pt x="467" y="1559"/>
                  </a:lnTo>
                  <a:lnTo>
                    <a:pt x="433" y="1539"/>
                  </a:lnTo>
                  <a:lnTo>
                    <a:pt x="399" y="1517"/>
                  </a:lnTo>
                  <a:lnTo>
                    <a:pt x="369" y="1495"/>
                  </a:lnTo>
                  <a:lnTo>
                    <a:pt x="337" y="1471"/>
                  </a:lnTo>
                  <a:lnTo>
                    <a:pt x="309" y="1445"/>
                  </a:lnTo>
                  <a:lnTo>
                    <a:pt x="281" y="1419"/>
                  </a:lnTo>
                  <a:lnTo>
                    <a:pt x="255" y="1391"/>
                  </a:lnTo>
                  <a:lnTo>
                    <a:pt x="229" y="1363"/>
                  </a:lnTo>
                  <a:lnTo>
                    <a:pt x="205" y="1331"/>
                  </a:lnTo>
                  <a:lnTo>
                    <a:pt x="183" y="1301"/>
                  </a:lnTo>
                  <a:lnTo>
                    <a:pt x="161" y="1267"/>
                  </a:lnTo>
                  <a:lnTo>
                    <a:pt x="141" y="1233"/>
                  </a:lnTo>
                  <a:lnTo>
                    <a:pt x="125" y="1199"/>
                  </a:lnTo>
                  <a:lnTo>
                    <a:pt x="110" y="1163"/>
                  </a:lnTo>
                  <a:lnTo>
                    <a:pt x="94" y="1127"/>
                  </a:lnTo>
                  <a:lnTo>
                    <a:pt x="82" y="1089"/>
                  </a:lnTo>
                  <a:lnTo>
                    <a:pt x="72" y="1051"/>
                  </a:lnTo>
                  <a:lnTo>
                    <a:pt x="62" y="1013"/>
                  </a:lnTo>
                  <a:lnTo>
                    <a:pt x="54" y="974"/>
                  </a:lnTo>
                  <a:lnTo>
                    <a:pt x="50" y="934"/>
                  </a:lnTo>
                  <a:lnTo>
                    <a:pt x="46" y="892"/>
                  </a:lnTo>
                  <a:lnTo>
                    <a:pt x="46" y="852"/>
                  </a:lnTo>
                  <a:lnTo>
                    <a:pt x="46" y="852"/>
                  </a:lnTo>
                  <a:lnTo>
                    <a:pt x="46" y="810"/>
                  </a:lnTo>
                  <a:lnTo>
                    <a:pt x="50" y="768"/>
                  </a:lnTo>
                  <a:lnTo>
                    <a:pt x="54" y="728"/>
                  </a:lnTo>
                  <a:lnTo>
                    <a:pt x="62" y="690"/>
                  </a:lnTo>
                  <a:lnTo>
                    <a:pt x="72" y="650"/>
                  </a:lnTo>
                  <a:lnTo>
                    <a:pt x="82" y="612"/>
                  </a:lnTo>
                  <a:lnTo>
                    <a:pt x="94" y="574"/>
                  </a:lnTo>
                  <a:lnTo>
                    <a:pt x="110" y="538"/>
                  </a:lnTo>
                  <a:lnTo>
                    <a:pt x="125" y="502"/>
                  </a:lnTo>
                  <a:lnTo>
                    <a:pt x="141" y="468"/>
                  </a:lnTo>
                  <a:lnTo>
                    <a:pt x="161" y="434"/>
                  </a:lnTo>
                  <a:lnTo>
                    <a:pt x="183" y="402"/>
                  </a:lnTo>
                  <a:lnTo>
                    <a:pt x="205" y="370"/>
                  </a:lnTo>
                  <a:lnTo>
                    <a:pt x="229" y="340"/>
                  </a:lnTo>
                  <a:lnTo>
                    <a:pt x="255" y="310"/>
                  </a:lnTo>
                  <a:lnTo>
                    <a:pt x="281" y="282"/>
                  </a:lnTo>
                  <a:lnTo>
                    <a:pt x="309" y="256"/>
                  </a:lnTo>
                  <a:lnTo>
                    <a:pt x="337" y="230"/>
                  </a:lnTo>
                  <a:lnTo>
                    <a:pt x="369" y="206"/>
                  </a:lnTo>
                  <a:lnTo>
                    <a:pt x="399" y="184"/>
                  </a:lnTo>
                  <a:lnTo>
                    <a:pt x="433" y="162"/>
                  </a:lnTo>
                  <a:lnTo>
                    <a:pt x="467" y="144"/>
                  </a:lnTo>
                  <a:lnTo>
                    <a:pt x="501" y="126"/>
                  </a:lnTo>
                  <a:lnTo>
                    <a:pt x="537" y="110"/>
                  </a:lnTo>
                  <a:lnTo>
                    <a:pt x="573" y="94"/>
                  </a:lnTo>
                  <a:lnTo>
                    <a:pt x="611" y="82"/>
                  </a:lnTo>
                  <a:lnTo>
                    <a:pt x="649" y="72"/>
                  </a:lnTo>
                  <a:lnTo>
                    <a:pt x="687" y="62"/>
                  </a:lnTo>
                  <a:lnTo>
                    <a:pt x="727" y="56"/>
                  </a:lnTo>
                  <a:lnTo>
                    <a:pt x="767" y="50"/>
                  </a:lnTo>
                  <a:lnTo>
                    <a:pt x="809" y="46"/>
                  </a:lnTo>
                  <a:lnTo>
                    <a:pt x="849" y="46"/>
                  </a:lnTo>
                  <a:lnTo>
                    <a:pt x="849" y="46"/>
                  </a:lnTo>
                  <a:lnTo>
                    <a:pt x="891" y="46"/>
                  </a:lnTo>
                  <a:lnTo>
                    <a:pt x="933" y="50"/>
                  </a:lnTo>
                  <a:lnTo>
                    <a:pt x="973" y="56"/>
                  </a:lnTo>
                  <a:lnTo>
                    <a:pt x="1011" y="62"/>
                  </a:lnTo>
                  <a:lnTo>
                    <a:pt x="1051" y="72"/>
                  </a:lnTo>
                  <a:lnTo>
                    <a:pt x="1089" y="82"/>
                  </a:lnTo>
                  <a:lnTo>
                    <a:pt x="1127" y="94"/>
                  </a:lnTo>
                  <a:lnTo>
                    <a:pt x="1163" y="110"/>
                  </a:lnTo>
                  <a:lnTo>
                    <a:pt x="1198" y="126"/>
                  </a:lnTo>
                  <a:lnTo>
                    <a:pt x="1232" y="144"/>
                  </a:lnTo>
                  <a:lnTo>
                    <a:pt x="1266" y="162"/>
                  </a:lnTo>
                  <a:lnTo>
                    <a:pt x="1298" y="184"/>
                  </a:lnTo>
                  <a:lnTo>
                    <a:pt x="1330" y="206"/>
                  </a:lnTo>
                  <a:lnTo>
                    <a:pt x="1360" y="230"/>
                  </a:lnTo>
                  <a:lnTo>
                    <a:pt x="1390" y="256"/>
                  </a:lnTo>
                  <a:lnTo>
                    <a:pt x="1418" y="282"/>
                  </a:lnTo>
                  <a:lnTo>
                    <a:pt x="1444" y="310"/>
                  </a:lnTo>
                  <a:lnTo>
                    <a:pt x="1470" y="340"/>
                  </a:lnTo>
                  <a:lnTo>
                    <a:pt x="1494" y="370"/>
                  </a:lnTo>
                  <a:lnTo>
                    <a:pt x="1516" y="402"/>
                  </a:lnTo>
                  <a:lnTo>
                    <a:pt x="1538" y="434"/>
                  </a:lnTo>
                  <a:lnTo>
                    <a:pt x="1556" y="468"/>
                  </a:lnTo>
                  <a:lnTo>
                    <a:pt x="1574" y="502"/>
                  </a:lnTo>
                  <a:lnTo>
                    <a:pt x="1590" y="538"/>
                  </a:lnTo>
                  <a:lnTo>
                    <a:pt x="1606" y="574"/>
                  </a:lnTo>
                  <a:lnTo>
                    <a:pt x="1618" y="612"/>
                  </a:lnTo>
                  <a:lnTo>
                    <a:pt x="1628" y="650"/>
                  </a:lnTo>
                  <a:lnTo>
                    <a:pt x="1638" y="690"/>
                  </a:lnTo>
                  <a:lnTo>
                    <a:pt x="1644" y="728"/>
                  </a:lnTo>
                  <a:lnTo>
                    <a:pt x="1650" y="768"/>
                  </a:lnTo>
                  <a:lnTo>
                    <a:pt x="1654" y="810"/>
                  </a:lnTo>
                  <a:lnTo>
                    <a:pt x="1654" y="852"/>
                  </a:lnTo>
                  <a:lnTo>
                    <a:pt x="1654" y="8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12"/>
            <p:cNvSpPr/>
            <p:nvPr/>
          </p:nvSpPr>
          <p:spPr>
            <a:xfrm>
              <a:off x="6987384" y="382866"/>
              <a:ext cx="1994402" cy="1994402"/>
            </a:xfrm>
            <a:custGeom>
              <a:rect b="b" l="l" r="r" t="t"/>
              <a:pathLst>
                <a:path extrusionOk="0" h="1441" w="1441">
                  <a:moveTo>
                    <a:pt x="50" y="698"/>
                  </a:moveTo>
                  <a:lnTo>
                    <a:pt x="48" y="722"/>
                  </a:lnTo>
                  <a:lnTo>
                    <a:pt x="48" y="722"/>
                  </a:lnTo>
                  <a:lnTo>
                    <a:pt x="24" y="708"/>
                  </a:lnTo>
                  <a:lnTo>
                    <a:pt x="24" y="708"/>
                  </a:lnTo>
                  <a:lnTo>
                    <a:pt x="0" y="694"/>
                  </a:lnTo>
                  <a:lnTo>
                    <a:pt x="0" y="694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0" y="682"/>
                  </a:lnTo>
                  <a:lnTo>
                    <a:pt x="0" y="682"/>
                  </a:lnTo>
                  <a:lnTo>
                    <a:pt x="2" y="670"/>
                  </a:lnTo>
                  <a:lnTo>
                    <a:pt x="2" y="670"/>
                  </a:lnTo>
                  <a:lnTo>
                    <a:pt x="24" y="684"/>
                  </a:lnTo>
                  <a:lnTo>
                    <a:pt x="24" y="684"/>
                  </a:lnTo>
                  <a:lnTo>
                    <a:pt x="50" y="698"/>
                  </a:lnTo>
                  <a:lnTo>
                    <a:pt x="50" y="698"/>
                  </a:lnTo>
                  <a:close/>
                  <a:moveTo>
                    <a:pt x="30" y="634"/>
                  </a:moveTo>
                  <a:lnTo>
                    <a:pt x="30" y="634"/>
                  </a:lnTo>
                  <a:lnTo>
                    <a:pt x="6" y="618"/>
                  </a:lnTo>
                  <a:lnTo>
                    <a:pt x="4" y="642"/>
                  </a:lnTo>
                  <a:lnTo>
                    <a:pt x="4" y="642"/>
                  </a:lnTo>
                  <a:lnTo>
                    <a:pt x="10" y="648"/>
                  </a:lnTo>
                  <a:lnTo>
                    <a:pt x="10" y="648"/>
                  </a:lnTo>
                  <a:lnTo>
                    <a:pt x="26" y="658"/>
                  </a:lnTo>
                  <a:lnTo>
                    <a:pt x="26" y="658"/>
                  </a:lnTo>
                  <a:lnTo>
                    <a:pt x="50" y="672"/>
                  </a:lnTo>
                  <a:lnTo>
                    <a:pt x="50" y="672"/>
                  </a:lnTo>
                  <a:lnTo>
                    <a:pt x="52" y="662"/>
                  </a:lnTo>
                  <a:lnTo>
                    <a:pt x="52" y="662"/>
                  </a:lnTo>
                  <a:lnTo>
                    <a:pt x="52" y="654"/>
                  </a:lnTo>
                  <a:lnTo>
                    <a:pt x="52" y="654"/>
                  </a:lnTo>
                  <a:lnTo>
                    <a:pt x="52" y="650"/>
                  </a:lnTo>
                  <a:lnTo>
                    <a:pt x="52" y="650"/>
                  </a:lnTo>
                  <a:lnTo>
                    <a:pt x="30" y="634"/>
                  </a:lnTo>
                  <a:lnTo>
                    <a:pt x="30" y="634"/>
                  </a:lnTo>
                  <a:close/>
                  <a:moveTo>
                    <a:pt x="38" y="584"/>
                  </a:moveTo>
                  <a:lnTo>
                    <a:pt x="38" y="584"/>
                  </a:lnTo>
                  <a:lnTo>
                    <a:pt x="22" y="572"/>
                  </a:lnTo>
                  <a:lnTo>
                    <a:pt x="22" y="572"/>
                  </a:lnTo>
                  <a:lnTo>
                    <a:pt x="16" y="566"/>
                  </a:lnTo>
                  <a:lnTo>
                    <a:pt x="16" y="566"/>
                  </a:lnTo>
                  <a:lnTo>
                    <a:pt x="16" y="570"/>
                  </a:lnTo>
                  <a:lnTo>
                    <a:pt x="16" y="570"/>
                  </a:lnTo>
                  <a:lnTo>
                    <a:pt x="14" y="578"/>
                  </a:lnTo>
                  <a:lnTo>
                    <a:pt x="14" y="578"/>
                  </a:lnTo>
                  <a:lnTo>
                    <a:pt x="12" y="590"/>
                  </a:lnTo>
                  <a:lnTo>
                    <a:pt x="12" y="590"/>
                  </a:lnTo>
                  <a:lnTo>
                    <a:pt x="34" y="608"/>
                  </a:lnTo>
                  <a:lnTo>
                    <a:pt x="34" y="608"/>
                  </a:lnTo>
                  <a:lnTo>
                    <a:pt x="56" y="624"/>
                  </a:lnTo>
                  <a:lnTo>
                    <a:pt x="56" y="624"/>
                  </a:lnTo>
                  <a:lnTo>
                    <a:pt x="58" y="612"/>
                  </a:lnTo>
                  <a:lnTo>
                    <a:pt x="58" y="612"/>
                  </a:lnTo>
                  <a:lnTo>
                    <a:pt x="60" y="602"/>
                  </a:lnTo>
                  <a:lnTo>
                    <a:pt x="60" y="602"/>
                  </a:lnTo>
                  <a:lnTo>
                    <a:pt x="38" y="584"/>
                  </a:lnTo>
                  <a:lnTo>
                    <a:pt x="38" y="584"/>
                  </a:lnTo>
                  <a:close/>
                  <a:moveTo>
                    <a:pt x="64" y="548"/>
                  </a:moveTo>
                  <a:lnTo>
                    <a:pt x="64" y="548"/>
                  </a:lnTo>
                  <a:lnTo>
                    <a:pt x="50" y="536"/>
                  </a:lnTo>
                  <a:lnTo>
                    <a:pt x="50" y="536"/>
                  </a:lnTo>
                  <a:lnTo>
                    <a:pt x="28" y="516"/>
                  </a:lnTo>
                  <a:lnTo>
                    <a:pt x="22" y="540"/>
                  </a:lnTo>
                  <a:lnTo>
                    <a:pt x="22" y="540"/>
                  </a:lnTo>
                  <a:lnTo>
                    <a:pt x="28" y="546"/>
                  </a:lnTo>
                  <a:lnTo>
                    <a:pt x="28" y="546"/>
                  </a:lnTo>
                  <a:lnTo>
                    <a:pt x="44" y="558"/>
                  </a:lnTo>
                  <a:lnTo>
                    <a:pt x="44" y="558"/>
                  </a:lnTo>
                  <a:lnTo>
                    <a:pt x="64" y="576"/>
                  </a:lnTo>
                  <a:lnTo>
                    <a:pt x="70" y="554"/>
                  </a:lnTo>
                  <a:lnTo>
                    <a:pt x="70" y="554"/>
                  </a:lnTo>
                  <a:lnTo>
                    <a:pt x="64" y="548"/>
                  </a:lnTo>
                  <a:lnTo>
                    <a:pt x="64" y="548"/>
                  </a:lnTo>
                  <a:close/>
                  <a:moveTo>
                    <a:pt x="64" y="488"/>
                  </a:moveTo>
                  <a:lnTo>
                    <a:pt x="64" y="488"/>
                  </a:lnTo>
                  <a:lnTo>
                    <a:pt x="46" y="466"/>
                  </a:lnTo>
                  <a:lnTo>
                    <a:pt x="46" y="466"/>
                  </a:lnTo>
                  <a:lnTo>
                    <a:pt x="44" y="470"/>
                  </a:lnTo>
                  <a:lnTo>
                    <a:pt x="44" y="470"/>
                  </a:lnTo>
                  <a:lnTo>
                    <a:pt x="42" y="478"/>
                  </a:lnTo>
                  <a:lnTo>
                    <a:pt x="42" y="478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56" y="510"/>
                  </a:lnTo>
                  <a:lnTo>
                    <a:pt x="56" y="510"/>
                  </a:lnTo>
                  <a:lnTo>
                    <a:pt x="70" y="524"/>
                  </a:lnTo>
                  <a:lnTo>
                    <a:pt x="70" y="524"/>
                  </a:lnTo>
                  <a:lnTo>
                    <a:pt x="76" y="530"/>
                  </a:lnTo>
                  <a:lnTo>
                    <a:pt x="76" y="530"/>
                  </a:lnTo>
                  <a:lnTo>
                    <a:pt x="78" y="526"/>
                  </a:lnTo>
                  <a:lnTo>
                    <a:pt x="78" y="526"/>
                  </a:lnTo>
                  <a:lnTo>
                    <a:pt x="80" y="518"/>
                  </a:lnTo>
                  <a:lnTo>
                    <a:pt x="80" y="518"/>
                  </a:lnTo>
                  <a:lnTo>
                    <a:pt x="84" y="508"/>
                  </a:lnTo>
                  <a:lnTo>
                    <a:pt x="84" y="508"/>
                  </a:lnTo>
                  <a:lnTo>
                    <a:pt x="64" y="488"/>
                  </a:lnTo>
                  <a:lnTo>
                    <a:pt x="64" y="488"/>
                  </a:lnTo>
                  <a:close/>
                  <a:moveTo>
                    <a:pt x="94" y="456"/>
                  </a:moveTo>
                  <a:lnTo>
                    <a:pt x="94" y="456"/>
                  </a:lnTo>
                  <a:lnTo>
                    <a:pt x="82" y="440"/>
                  </a:lnTo>
                  <a:lnTo>
                    <a:pt x="82" y="440"/>
                  </a:lnTo>
                  <a:lnTo>
                    <a:pt x="66" y="418"/>
                  </a:lnTo>
                  <a:lnTo>
                    <a:pt x="56" y="440"/>
                  </a:lnTo>
                  <a:lnTo>
                    <a:pt x="56" y="440"/>
                  </a:lnTo>
                  <a:lnTo>
                    <a:pt x="74" y="462"/>
                  </a:lnTo>
                  <a:lnTo>
                    <a:pt x="74" y="462"/>
                  </a:lnTo>
                  <a:lnTo>
                    <a:pt x="92" y="484"/>
                  </a:lnTo>
                  <a:lnTo>
                    <a:pt x="100" y="462"/>
                  </a:lnTo>
                  <a:lnTo>
                    <a:pt x="100" y="462"/>
                  </a:lnTo>
                  <a:lnTo>
                    <a:pt x="94" y="456"/>
                  </a:lnTo>
                  <a:lnTo>
                    <a:pt x="94" y="456"/>
                  </a:lnTo>
                  <a:close/>
                  <a:moveTo>
                    <a:pt x="104" y="396"/>
                  </a:moveTo>
                  <a:lnTo>
                    <a:pt x="104" y="396"/>
                  </a:lnTo>
                  <a:lnTo>
                    <a:pt x="90" y="372"/>
                  </a:lnTo>
                  <a:lnTo>
                    <a:pt x="90" y="372"/>
                  </a:lnTo>
                  <a:lnTo>
                    <a:pt x="84" y="382"/>
                  </a:lnTo>
                  <a:lnTo>
                    <a:pt x="84" y="382"/>
                  </a:lnTo>
                  <a:lnTo>
                    <a:pt x="78" y="394"/>
                  </a:lnTo>
                  <a:lnTo>
                    <a:pt x="78" y="394"/>
                  </a:lnTo>
                  <a:lnTo>
                    <a:pt x="94" y="416"/>
                  </a:lnTo>
                  <a:lnTo>
                    <a:pt x="94" y="416"/>
                  </a:lnTo>
                  <a:lnTo>
                    <a:pt x="106" y="432"/>
                  </a:lnTo>
                  <a:lnTo>
                    <a:pt x="106" y="432"/>
                  </a:lnTo>
                  <a:lnTo>
                    <a:pt x="110" y="438"/>
                  </a:lnTo>
                  <a:lnTo>
                    <a:pt x="110" y="438"/>
                  </a:lnTo>
                  <a:lnTo>
                    <a:pt x="116" y="428"/>
                  </a:lnTo>
                  <a:lnTo>
                    <a:pt x="116" y="428"/>
                  </a:lnTo>
                  <a:lnTo>
                    <a:pt x="120" y="418"/>
                  </a:lnTo>
                  <a:lnTo>
                    <a:pt x="120" y="418"/>
                  </a:lnTo>
                  <a:lnTo>
                    <a:pt x="104" y="396"/>
                  </a:lnTo>
                  <a:lnTo>
                    <a:pt x="104" y="396"/>
                  </a:lnTo>
                  <a:close/>
                  <a:moveTo>
                    <a:pt x="140" y="368"/>
                  </a:moveTo>
                  <a:lnTo>
                    <a:pt x="140" y="368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16" y="328"/>
                  </a:lnTo>
                  <a:lnTo>
                    <a:pt x="116" y="328"/>
                  </a:lnTo>
                  <a:lnTo>
                    <a:pt x="110" y="338"/>
                  </a:lnTo>
                  <a:lnTo>
                    <a:pt x="110" y="338"/>
                  </a:lnTo>
                  <a:lnTo>
                    <a:pt x="104" y="344"/>
                  </a:lnTo>
                  <a:lnTo>
                    <a:pt x="104" y="344"/>
                  </a:lnTo>
                  <a:lnTo>
                    <a:pt x="102" y="348"/>
                  </a:lnTo>
                  <a:lnTo>
                    <a:pt x="102" y="348"/>
                  </a:lnTo>
                  <a:lnTo>
                    <a:pt x="118" y="372"/>
                  </a:lnTo>
                  <a:lnTo>
                    <a:pt x="118" y="372"/>
                  </a:lnTo>
                  <a:lnTo>
                    <a:pt x="132" y="396"/>
                  </a:lnTo>
                  <a:lnTo>
                    <a:pt x="144" y="376"/>
                  </a:lnTo>
                  <a:lnTo>
                    <a:pt x="144" y="376"/>
                  </a:lnTo>
                  <a:lnTo>
                    <a:pt x="140" y="368"/>
                  </a:lnTo>
                  <a:lnTo>
                    <a:pt x="140" y="368"/>
                  </a:lnTo>
                  <a:close/>
                  <a:moveTo>
                    <a:pt x="158" y="310"/>
                  </a:moveTo>
                  <a:lnTo>
                    <a:pt x="158" y="310"/>
                  </a:lnTo>
                  <a:lnTo>
                    <a:pt x="146" y="284"/>
                  </a:lnTo>
                  <a:lnTo>
                    <a:pt x="146" y="284"/>
                  </a:lnTo>
                  <a:lnTo>
                    <a:pt x="138" y="294"/>
                  </a:lnTo>
                  <a:lnTo>
                    <a:pt x="138" y="294"/>
                  </a:lnTo>
                  <a:lnTo>
                    <a:pt x="132" y="304"/>
                  </a:lnTo>
                  <a:lnTo>
                    <a:pt x="132" y="304"/>
                  </a:lnTo>
                  <a:lnTo>
                    <a:pt x="144" y="330"/>
                  </a:lnTo>
                  <a:lnTo>
                    <a:pt x="144" y="330"/>
                  </a:lnTo>
                  <a:lnTo>
                    <a:pt x="154" y="346"/>
                  </a:lnTo>
                  <a:lnTo>
                    <a:pt x="154" y="346"/>
                  </a:lnTo>
                  <a:lnTo>
                    <a:pt x="158" y="354"/>
                  </a:lnTo>
                  <a:lnTo>
                    <a:pt x="158" y="354"/>
                  </a:lnTo>
                  <a:lnTo>
                    <a:pt x="164" y="344"/>
                  </a:lnTo>
                  <a:lnTo>
                    <a:pt x="164" y="344"/>
                  </a:lnTo>
                  <a:lnTo>
                    <a:pt x="170" y="334"/>
                  </a:lnTo>
                  <a:lnTo>
                    <a:pt x="170" y="334"/>
                  </a:lnTo>
                  <a:lnTo>
                    <a:pt x="158" y="310"/>
                  </a:lnTo>
                  <a:lnTo>
                    <a:pt x="158" y="310"/>
                  </a:lnTo>
                  <a:close/>
                  <a:moveTo>
                    <a:pt x="196" y="288"/>
                  </a:moveTo>
                  <a:lnTo>
                    <a:pt x="196" y="288"/>
                  </a:lnTo>
                  <a:lnTo>
                    <a:pt x="190" y="270"/>
                  </a:lnTo>
                  <a:lnTo>
                    <a:pt x="190" y="270"/>
                  </a:lnTo>
                  <a:lnTo>
                    <a:pt x="180" y="244"/>
                  </a:lnTo>
                  <a:lnTo>
                    <a:pt x="180" y="244"/>
                  </a:lnTo>
                  <a:lnTo>
                    <a:pt x="172" y="254"/>
                  </a:lnTo>
                  <a:lnTo>
                    <a:pt x="172" y="254"/>
                  </a:lnTo>
                  <a:lnTo>
                    <a:pt x="166" y="260"/>
                  </a:lnTo>
                  <a:lnTo>
                    <a:pt x="166" y="260"/>
                  </a:lnTo>
                  <a:lnTo>
                    <a:pt x="164" y="264"/>
                  </a:lnTo>
                  <a:lnTo>
                    <a:pt x="164" y="264"/>
                  </a:lnTo>
                  <a:lnTo>
                    <a:pt x="174" y="288"/>
                  </a:lnTo>
                  <a:lnTo>
                    <a:pt x="174" y="288"/>
                  </a:lnTo>
                  <a:lnTo>
                    <a:pt x="186" y="314"/>
                  </a:lnTo>
                  <a:lnTo>
                    <a:pt x="200" y="296"/>
                  </a:lnTo>
                  <a:lnTo>
                    <a:pt x="200" y="296"/>
                  </a:lnTo>
                  <a:lnTo>
                    <a:pt x="196" y="288"/>
                  </a:lnTo>
                  <a:lnTo>
                    <a:pt x="196" y="288"/>
                  </a:lnTo>
                  <a:close/>
                  <a:moveTo>
                    <a:pt x="224" y="234"/>
                  </a:moveTo>
                  <a:lnTo>
                    <a:pt x="224" y="234"/>
                  </a:lnTo>
                  <a:lnTo>
                    <a:pt x="216" y="206"/>
                  </a:lnTo>
                  <a:lnTo>
                    <a:pt x="216" y="206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198" y="224"/>
                  </a:lnTo>
                  <a:lnTo>
                    <a:pt x="198" y="224"/>
                  </a:lnTo>
                  <a:lnTo>
                    <a:pt x="206" y="250"/>
                  </a:lnTo>
                  <a:lnTo>
                    <a:pt x="206" y="250"/>
                  </a:lnTo>
                  <a:lnTo>
                    <a:pt x="214" y="268"/>
                  </a:lnTo>
                  <a:lnTo>
                    <a:pt x="214" y="268"/>
                  </a:lnTo>
                  <a:lnTo>
                    <a:pt x="216" y="276"/>
                  </a:lnTo>
                  <a:lnTo>
                    <a:pt x="216" y="276"/>
                  </a:lnTo>
                  <a:lnTo>
                    <a:pt x="224" y="268"/>
                  </a:lnTo>
                  <a:lnTo>
                    <a:pt x="224" y="268"/>
                  </a:lnTo>
                  <a:lnTo>
                    <a:pt x="232" y="260"/>
                  </a:lnTo>
                  <a:lnTo>
                    <a:pt x="232" y="260"/>
                  </a:lnTo>
                  <a:lnTo>
                    <a:pt x="224" y="234"/>
                  </a:lnTo>
                  <a:lnTo>
                    <a:pt x="224" y="234"/>
                  </a:lnTo>
                  <a:close/>
                  <a:moveTo>
                    <a:pt x="264" y="218"/>
                  </a:moveTo>
                  <a:lnTo>
                    <a:pt x="264" y="218"/>
                  </a:lnTo>
                  <a:lnTo>
                    <a:pt x="260" y="198"/>
                  </a:lnTo>
                  <a:lnTo>
                    <a:pt x="260" y="198"/>
                  </a:lnTo>
                  <a:lnTo>
                    <a:pt x="254" y="172"/>
                  </a:lnTo>
                  <a:lnTo>
                    <a:pt x="254" y="172"/>
                  </a:lnTo>
                  <a:lnTo>
                    <a:pt x="244" y="180"/>
                  </a:lnTo>
                  <a:lnTo>
                    <a:pt x="244" y="180"/>
                  </a:lnTo>
                  <a:lnTo>
                    <a:pt x="238" y="184"/>
                  </a:lnTo>
                  <a:lnTo>
                    <a:pt x="238" y="184"/>
                  </a:lnTo>
                  <a:lnTo>
                    <a:pt x="234" y="188"/>
                  </a:lnTo>
                  <a:lnTo>
                    <a:pt x="234" y="188"/>
                  </a:lnTo>
                  <a:lnTo>
                    <a:pt x="242" y="214"/>
                  </a:lnTo>
                  <a:lnTo>
                    <a:pt x="242" y="214"/>
                  </a:lnTo>
                  <a:lnTo>
                    <a:pt x="250" y="242"/>
                  </a:lnTo>
                  <a:lnTo>
                    <a:pt x="266" y="226"/>
                  </a:lnTo>
                  <a:lnTo>
                    <a:pt x="266" y="226"/>
                  </a:lnTo>
                  <a:lnTo>
                    <a:pt x="264" y="218"/>
                  </a:lnTo>
                  <a:lnTo>
                    <a:pt x="264" y="218"/>
                  </a:lnTo>
                  <a:close/>
                  <a:moveTo>
                    <a:pt x="298" y="166"/>
                  </a:moveTo>
                  <a:lnTo>
                    <a:pt x="298" y="166"/>
                  </a:lnTo>
                  <a:lnTo>
                    <a:pt x="294" y="138"/>
                  </a:lnTo>
                  <a:lnTo>
                    <a:pt x="294" y="138"/>
                  </a:lnTo>
                  <a:lnTo>
                    <a:pt x="284" y="146"/>
                  </a:lnTo>
                  <a:lnTo>
                    <a:pt x="284" y="146"/>
                  </a:lnTo>
                  <a:lnTo>
                    <a:pt x="274" y="154"/>
                  </a:lnTo>
                  <a:lnTo>
                    <a:pt x="274" y="154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4" y="200"/>
                  </a:lnTo>
                  <a:lnTo>
                    <a:pt x="284" y="200"/>
                  </a:lnTo>
                  <a:lnTo>
                    <a:pt x="286" y="208"/>
                  </a:lnTo>
                  <a:lnTo>
                    <a:pt x="286" y="208"/>
                  </a:lnTo>
                  <a:lnTo>
                    <a:pt x="288" y="206"/>
                  </a:lnTo>
                  <a:lnTo>
                    <a:pt x="288" y="206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304" y="194"/>
                  </a:lnTo>
                  <a:lnTo>
                    <a:pt x="304" y="194"/>
                  </a:lnTo>
                  <a:lnTo>
                    <a:pt x="298" y="166"/>
                  </a:lnTo>
                  <a:lnTo>
                    <a:pt x="298" y="166"/>
                  </a:lnTo>
                  <a:close/>
                  <a:moveTo>
                    <a:pt x="342" y="156"/>
                  </a:moveTo>
                  <a:lnTo>
                    <a:pt x="342" y="156"/>
                  </a:lnTo>
                  <a:lnTo>
                    <a:pt x="340" y="138"/>
                  </a:lnTo>
                  <a:lnTo>
                    <a:pt x="340" y="138"/>
                  </a:lnTo>
                  <a:lnTo>
                    <a:pt x="338" y="110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20" y="152"/>
                  </a:lnTo>
                  <a:lnTo>
                    <a:pt x="320" y="152"/>
                  </a:lnTo>
                  <a:lnTo>
                    <a:pt x="324" y="178"/>
                  </a:lnTo>
                  <a:lnTo>
                    <a:pt x="342" y="166"/>
                  </a:lnTo>
                  <a:lnTo>
                    <a:pt x="342" y="166"/>
                  </a:lnTo>
                  <a:lnTo>
                    <a:pt x="342" y="156"/>
                  </a:lnTo>
                  <a:lnTo>
                    <a:pt x="342" y="156"/>
                  </a:lnTo>
                  <a:close/>
                  <a:moveTo>
                    <a:pt x="382" y="112"/>
                  </a:moveTo>
                  <a:lnTo>
                    <a:pt x="382" y="112"/>
                  </a:lnTo>
                  <a:lnTo>
                    <a:pt x="382" y="84"/>
                  </a:lnTo>
                  <a:lnTo>
                    <a:pt x="382" y="84"/>
                  </a:lnTo>
                  <a:lnTo>
                    <a:pt x="372" y="90"/>
                  </a:lnTo>
                  <a:lnTo>
                    <a:pt x="372" y="90"/>
                  </a:lnTo>
                  <a:lnTo>
                    <a:pt x="362" y="96"/>
                  </a:lnTo>
                  <a:lnTo>
                    <a:pt x="362" y="96"/>
                  </a:lnTo>
                  <a:lnTo>
                    <a:pt x="362" y="124"/>
                  </a:lnTo>
                  <a:lnTo>
                    <a:pt x="362" y="124"/>
                  </a:lnTo>
                  <a:lnTo>
                    <a:pt x="364" y="142"/>
                  </a:lnTo>
                  <a:lnTo>
                    <a:pt x="364" y="142"/>
                  </a:lnTo>
                  <a:lnTo>
                    <a:pt x="364" y="152"/>
                  </a:lnTo>
                  <a:lnTo>
                    <a:pt x="364" y="152"/>
                  </a:lnTo>
                  <a:lnTo>
                    <a:pt x="368" y="150"/>
                  </a:lnTo>
                  <a:lnTo>
                    <a:pt x="368" y="150"/>
                  </a:lnTo>
                  <a:lnTo>
                    <a:pt x="374" y="146"/>
                  </a:lnTo>
                  <a:lnTo>
                    <a:pt x="374" y="146"/>
                  </a:lnTo>
                  <a:lnTo>
                    <a:pt x="384" y="140"/>
                  </a:lnTo>
                  <a:lnTo>
                    <a:pt x="384" y="140"/>
                  </a:lnTo>
                  <a:lnTo>
                    <a:pt x="382" y="112"/>
                  </a:lnTo>
                  <a:lnTo>
                    <a:pt x="382" y="112"/>
                  </a:lnTo>
                  <a:close/>
                  <a:moveTo>
                    <a:pt x="426" y="108"/>
                  </a:moveTo>
                  <a:lnTo>
                    <a:pt x="426" y="108"/>
                  </a:lnTo>
                  <a:lnTo>
                    <a:pt x="428" y="88"/>
                  </a:lnTo>
                  <a:lnTo>
                    <a:pt x="428" y="88"/>
                  </a:lnTo>
                  <a:lnTo>
                    <a:pt x="430" y="60"/>
                  </a:lnTo>
                  <a:lnTo>
                    <a:pt x="430" y="60"/>
                  </a:lnTo>
                  <a:lnTo>
                    <a:pt x="418" y="66"/>
                  </a:lnTo>
                  <a:lnTo>
                    <a:pt x="418" y="66"/>
                  </a:lnTo>
                  <a:lnTo>
                    <a:pt x="410" y="70"/>
                  </a:lnTo>
                  <a:lnTo>
                    <a:pt x="410" y="70"/>
                  </a:lnTo>
                  <a:lnTo>
                    <a:pt x="408" y="72"/>
                  </a:lnTo>
                  <a:lnTo>
                    <a:pt x="408" y="72"/>
                  </a:lnTo>
                  <a:lnTo>
                    <a:pt x="406" y="100"/>
                  </a:lnTo>
                  <a:lnTo>
                    <a:pt x="406" y="100"/>
                  </a:lnTo>
                  <a:lnTo>
                    <a:pt x="406" y="126"/>
                  </a:lnTo>
                  <a:lnTo>
                    <a:pt x="426" y="116"/>
                  </a:lnTo>
                  <a:lnTo>
                    <a:pt x="426" y="116"/>
                  </a:lnTo>
                  <a:lnTo>
                    <a:pt x="426" y="108"/>
                  </a:lnTo>
                  <a:lnTo>
                    <a:pt x="426" y="108"/>
                  </a:lnTo>
                  <a:close/>
                  <a:moveTo>
                    <a:pt x="474" y="70"/>
                  </a:moveTo>
                  <a:lnTo>
                    <a:pt x="474" y="70"/>
                  </a:lnTo>
                  <a:lnTo>
                    <a:pt x="476" y="50"/>
                  </a:lnTo>
                  <a:lnTo>
                    <a:pt x="476" y="50"/>
                  </a:lnTo>
                  <a:lnTo>
                    <a:pt x="478" y="42"/>
                  </a:lnTo>
                  <a:lnTo>
                    <a:pt x="478" y="42"/>
                  </a:lnTo>
                  <a:lnTo>
                    <a:pt x="466" y="46"/>
                  </a:lnTo>
                  <a:lnTo>
                    <a:pt x="466" y="46"/>
                  </a:lnTo>
                  <a:lnTo>
                    <a:pt x="454" y="50"/>
                  </a:lnTo>
                  <a:lnTo>
                    <a:pt x="454" y="50"/>
                  </a:lnTo>
                  <a:lnTo>
                    <a:pt x="452" y="78"/>
                  </a:lnTo>
                  <a:lnTo>
                    <a:pt x="452" y="78"/>
                  </a:lnTo>
                  <a:lnTo>
                    <a:pt x="450" y="98"/>
                  </a:lnTo>
                  <a:lnTo>
                    <a:pt x="450" y="98"/>
                  </a:lnTo>
                  <a:lnTo>
                    <a:pt x="450" y="106"/>
                  </a:lnTo>
                  <a:lnTo>
                    <a:pt x="450" y="106"/>
                  </a:lnTo>
                  <a:lnTo>
                    <a:pt x="460" y="102"/>
                  </a:lnTo>
                  <a:lnTo>
                    <a:pt x="460" y="102"/>
                  </a:lnTo>
                  <a:lnTo>
                    <a:pt x="472" y="96"/>
                  </a:lnTo>
                  <a:lnTo>
                    <a:pt x="472" y="96"/>
                  </a:lnTo>
                  <a:lnTo>
                    <a:pt x="474" y="70"/>
                  </a:lnTo>
                  <a:lnTo>
                    <a:pt x="474" y="70"/>
                  </a:lnTo>
                  <a:close/>
                  <a:moveTo>
                    <a:pt x="518" y="72"/>
                  </a:moveTo>
                  <a:lnTo>
                    <a:pt x="518" y="72"/>
                  </a:lnTo>
                  <a:lnTo>
                    <a:pt x="522" y="54"/>
                  </a:lnTo>
                  <a:lnTo>
                    <a:pt x="522" y="54"/>
                  </a:lnTo>
                  <a:lnTo>
                    <a:pt x="528" y="26"/>
                  </a:lnTo>
                  <a:lnTo>
                    <a:pt x="528" y="26"/>
                  </a:lnTo>
                  <a:lnTo>
                    <a:pt x="516" y="30"/>
                  </a:lnTo>
                  <a:lnTo>
                    <a:pt x="516" y="30"/>
                  </a:lnTo>
                  <a:lnTo>
                    <a:pt x="508" y="32"/>
                  </a:lnTo>
                  <a:lnTo>
                    <a:pt x="508" y="32"/>
                  </a:lnTo>
                  <a:lnTo>
                    <a:pt x="504" y="32"/>
                  </a:lnTo>
                  <a:lnTo>
                    <a:pt x="504" y="32"/>
                  </a:lnTo>
                  <a:lnTo>
                    <a:pt x="500" y="60"/>
                  </a:lnTo>
                  <a:lnTo>
                    <a:pt x="500" y="60"/>
                  </a:lnTo>
                  <a:lnTo>
                    <a:pt x="496" y="88"/>
                  </a:lnTo>
                  <a:lnTo>
                    <a:pt x="516" y="80"/>
                  </a:lnTo>
                  <a:lnTo>
                    <a:pt x="516" y="80"/>
                  </a:lnTo>
                  <a:lnTo>
                    <a:pt x="518" y="72"/>
                  </a:lnTo>
                  <a:lnTo>
                    <a:pt x="518" y="72"/>
                  </a:lnTo>
                  <a:close/>
                  <a:moveTo>
                    <a:pt x="570" y="40"/>
                  </a:moveTo>
                  <a:lnTo>
                    <a:pt x="570" y="40"/>
                  </a:lnTo>
                  <a:lnTo>
                    <a:pt x="576" y="22"/>
                  </a:lnTo>
                  <a:lnTo>
                    <a:pt x="576" y="22"/>
                  </a:lnTo>
                  <a:lnTo>
                    <a:pt x="578" y="14"/>
                  </a:lnTo>
                  <a:lnTo>
                    <a:pt x="578" y="14"/>
                  </a:lnTo>
                  <a:lnTo>
                    <a:pt x="574" y="14"/>
                  </a:lnTo>
                  <a:lnTo>
                    <a:pt x="574" y="14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54" y="18"/>
                  </a:lnTo>
                  <a:lnTo>
                    <a:pt x="554" y="18"/>
                  </a:lnTo>
                  <a:lnTo>
                    <a:pt x="548" y="46"/>
                  </a:lnTo>
                  <a:lnTo>
                    <a:pt x="548" y="46"/>
                  </a:lnTo>
                  <a:lnTo>
                    <a:pt x="542" y="74"/>
                  </a:lnTo>
                  <a:lnTo>
                    <a:pt x="542" y="74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64" y="68"/>
                  </a:lnTo>
                  <a:lnTo>
                    <a:pt x="564" y="68"/>
                  </a:lnTo>
                  <a:lnTo>
                    <a:pt x="570" y="40"/>
                  </a:lnTo>
                  <a:lnTo>
                    <a:pt x="570" y="40"/>
                  </a:lnTo>
                  <a:close/>
                  <a:moveTo>
                    <a:pt x="614" y="50"/>
                  </a:moveTo>
                  <a:lnTo>
                    <a:pt x="614" y="50"/>
                  </a:lnTo>
                  <a:lnTo>
                    <a:pt x="620" y="32"/>
                  </a:lnTo>
                  <a:lnTo>
                    <a:pt x="620" y="32"/>
                  </a:lnTo>
                  <a:lnTo>
                    <a:pt x="630" y="6"/>
                  </a:lnTo>
                  <a:lnTo>
                    <a:pt x="630" y="6"/>
                  </a:lnTo>
                  <a:lnTo>
                    <a:pt x="618" y="6"/>
                  </a:lnTo>
                  <a:lnTo>
                    <a:pt x="618" y="6"/>
                  </a:lnTo>
                  <a:lnTo>
                    <a:pt x="606" y="8"/>
                  </a:lnTo>
                  <a:lnTo>
                    <a:pt x="606" y="8"/>
                  </a:lnTo>
                  <a:lnTo>
                    <a:pt x="596" y="36"/>
                  </a:lnTo>
                  <a:lnTo>
                    <a:pt x="596" y="36"/>
                  </a:lnTo>
                  <a:lnTo>
                    <a:pt x="588" y="62"/>
                  </a:lnTo>
                  <a:lnTo>
                    <a:pt x="612" y="58"/>
                  </a:lnTo>
                  <a:lnTo>
                    <a:pt x="612" y="58"/>
                  </a:lnTo>
                  <a:lnTo>
                    <a:pt x="614" y="50"/>
                  </a:lnTo>
                  <a:lnTo>
                    <a:pt x="614" y="50"/>
                  </a:lnTo>
                  <a:close/>
                  <a:moveTo>
                    <a:pt x="670" y="26"/>
                  </a:moveTo>
                  <a:lnTo>
                    <a:pt x="670" y="26"/>
                  </a:lnTo>
                  <a:lnTo>
                    <a:pt x="682" y="0"/>
                  </a:lnTo>
                  <a:lnTo>
                    <a:pt x="658" y="2"/>
                  </a:lnTo>
                  <a:lnTo>
                    <a:pt x="658" y="2"/>
                  </a:lnTo>
                  <a:lnTo>
                    <a:pt x="654" y="10"/>
                  </a:lnTo>
                  <a:lnTo>
                    <a:pt x="654" y="10"/>
                  </a:lnTo>
                  <a:lnTo>
                    <a:pt x="646" y="28"/>
                  </a:lnTo>
                  <a:lnTo>
                    <a:pt x="646" y="28"/>
                  </a:lnTo>
                  <a:lnTo>
                    <a:pt x="636" y="54"/>
                  </a:lnTo>
                  <a:lnTo>
                    <a:pt x="636" y="54"/>
                  </a:lnTo>
                  <a:lnTo>
                    <a:pt x="648" y="52"/>
                  </a:lnTo>
                  <a:lnTo>
                    <a:pt x="648" y="52"/>
                  </a:lnTo>
                  <a:lnTo>
                    <a:pt x="656" y="52"/>
                  </a:lnTo>
                  <a:lnTo>
                    <a:pt x="656" y="52"/>
                  </a:lnTo>
                  <a:lnTo>
                    <a:pt x="660" y="52"/>
                  </a:lnTo>
                  <a:lnTo>
                    <a:pt x="660" y="52"/>
                  </a:lnTo>
                  <a:lnTo>
                    <a:pt x="670" y="26"/>
                  </a:lnTo>
                  <a:lnTo>
                    <a:pt x="670" y="26"/>
                  </a:lnTo>
                  <a:close/>
                  <a:moveTo>
                    <a:pt x="720" y="24"/>
                  </a:moveTo>
                  <a:lnTo>
                    <a:pt x="720" y="24"/>
                  </a:lnTo>
                  <a:lnTo>
                    <a:pt x="734" y="0"/>
                  </a:lnTo>
                  <a:lnTo>
                    <a:pt x="734" y="0"/>
                  </a:lnTo>
                  <a:lnTo>
                    <a:pt x="722" y="0"/>
                  </a:lnTo>
                  <a:lnTo>
                    <a:pt x="722" y="0"/>
                  </a:lnTo>
                  <a:lnTo>
                    <a:pt x="710" y="0"/>
                  </a:lnTo>
                  <a:lnTo>
                    <a:pt x="710" y="0"/>
                  </a:lnTo>
                  <a:lnTo>
                    <a:pt x="696" y="24"/>
                  </a:lnTo>
                  <a:lnTo>
                    <a:pt x="696" y="24"/>
                  </a:lnTo>
                  <a:lnTo>
                    <a:pt x="688" y="42"/>
                  </a:lnTo>
                  <a:lnTo>
                    <a:pt x="688" y="42"/>
                  </a:lnTo>
                  <a:lnTo>
                    <a:pt x="684" y="50"/>
                  </a:lnTo>
                  <a:lnTo>
                    <a:pt x="684" y="50"/>
                  </a:lnTo>
                  <a:lnTo>
                    <a:pt x="688" y="50"/>
                  </a:lnTo>
                  <a:lnTo>
                    <a:pt x="688" y="50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708" y="50"/>
                  </a:lnTo>
                  <a:lnTo>
                    <a:pt x="708" y="50"/>
                  </a:lnTo>
                  <a:lnTo>
                    <a:pt x="720" y="24"/>
                  </a:lnTo>
                  <a:lnTo>
                    <a:pt x="720" y="24"/>
                  </a:lnTo>
                  <a:close/>
                  <a:moveTo>
                    <a:pt x="770" y="26"/>
                  </a:moveTo>
                  <a:lnTo>
                    <a:pt x="770" y="26"/>
                  </a:lnTo>
                  <a:lnTo>
                    <a:pt x="786" y="2"/>
                  </a:lnTo>
                  <a:lnTo>
                    <a:pt x="762" y="0"/>
                  </a:lnTo>
                  <a:lnTo>
                    <a:pt x="762" y="0"/>
                  </a:lnTo>
                  <a:lnTo>
                    <a:pt x="756" y="8"/>
                  </a:lnTo>
                  <a:lnTo>
                    <a:pt x="756" y="8"/>
                  </a:lnTo>
                  <a:lnTo>
                    <a:pt x="746" y="24"/>
                  </a:lnTo>
                  <a:lnTo>
                    <a:pt x="746" y="24"/>
                  </a:lnTo>
                  <a:lnTo>
                    <a:pt x="734" y="50"/>
                  </a:lnTo>
                  <a:lnTo>
                    <a:pt x="734" y="50"/>
                  </a:lnTo>
                  <a:lnTo>
                    <a:pt x="744" y="50"/>
                  </a:lnTo>
                  <a:lnTo>
                    <a:pt x="744" y="50"/>
                  </a:lnTo>
                  <a:lnTo>
                    <a:pt x="752" y="50"/>
                  </a:lnTo>
                  <a:lnTo>
                    <a:pt x="752" y="50"/>
                  </a:lnTo>
                  <a:lnTo>
                    <a:pt x="756" y="50"/>
                  </a:lnTo>
                  <a:lnTo>
                    <a:pt x="756" y="50"/>
                  </a:lnTo>
                  <a:lnTo>
                    <a:pt x="770" y="26"/>
                  </a:lnTo>
                  <a:lnTo>
                    <a:pt x="770" y="26"/>
                  </a:lnTo>
                  <a:close/>
                  <a:moveTo>
                    <a:pt x="820" y="32"/>
                  </a:moveTo>
                  <a:lnTo>
                    <a:pt x="820" y="32"/>
                  </a:lnTo>
                  <a:lnTo>
                    <a:pt x="838" y="8"/>
                  </a:lnTo>
                  <a:lnTo>
                    <a:pt x="838" y="8"/>
                  </a:lnTo>
                  <a:lnTo>
                    <a:pt x="834" y="8"/>
                  </a:lnTo>
                  <a:lnTo>
                    <a:pt x="834" y="8"/>
                  </a:lnTo>
                  <a:lnTo>
                    <a:pt x="826" y="8"/>
                  </a:lnTo>
                  <a:lnTo>
                    <a:pt x="826" y="8"/>
                  </a:lnTo>
                  <a:lnTo>
                    <a:pt x="814" y="6"/>
                  </a:lnTo>
                  <a:lnTo>
                    <a:pt x="814" y="6"/>
                  </a:lnTo>
                  <a:lnTo>
                    <a:pt x="798" y="28"/>
                  </a:lnTo>
                  <a:lnTo>
                    <a:pt x="798" y="28"/>
                  </a:lnTo>
                  <a:lnTo>
                    <a:pt x="786" y="44"/>
                  </a:lnTo>
                  <a:lnTo>
                    <a:pt x="786" y="44"/>
                  </a:lnTo>
                  <a:lnTo>
                    <a:pt x="782" y="52"/>
                  </a:lnTo>
                  <a:lnTo>
                    <a:pt x="782" y="52"/>
                  </a:lnTo>
                  <a:lnTo>
                    <a:pt x="786" y="52"/>
                  </a:lnTo>
                  <a:lnTo>
                    <a:pt x="786" y="52"/>
                  </a:lnTo>
                  <a:lnTo>
                    <a:pt x="794" y="52"/>
                  </a:lnTo>
                  <a:lnTo>
                    <a:pt x="794" y="52"/>
                  </a:lnTo>
                  <a:lnTo>
                    <a:pt x="804" y="54"/>
                  </a:lnTo>
                  <a:lnTo>
                    <a:pt x="804" y="54"/>
                  </a:lnTo>
                  <a:lnTo>
                    <a:pt x="820" y="32"/>
                  </a:lnTo>
                  <a:lnTo>
                    <a:pt x="820" y="32"/>
                  </a:lnTo>
                  <a:close/>
                  <a:moveTo>
                    <a:pt x="858" y="54"/>
                  </a:moveTo>
                  <a:lnTo>
                    <a:pt x="858" y="54"/>
                  </a:lnTo>
                  <a:lnTo>
                    <a:pt x="870" y="40"/>
                  </a:lnTo>
                  <a:lnTo>
                    <a:pt x="870" y="40"/>
                  </a:lnTo>
                  <a:lnTo>
                    <a:pt x="888" y="20"/>
                  </a:lnTo>
                  <a:lnTo>
                    <a:pt x="888" y="20"/>
                  </a:lnTo>
                  <a:lnTo>
                    <a:pt x="876" y="16"/>
                  </a:lnTo>
                  <a:lnTo>
                    <a:pt x="876" y="16"/>
                  </a:lnTo>
                  <a:lnTo>
                    <a:pt x="868" y="14"/>
                  </a:lnTo>
                  <a:lnTo>
                    <a:pt x="868" y="14"/>
                  </a:lnTo>
                  <a:lnTo>
                    <a:pt x="864" y="14"/>
                  </a:lnTo>
                  <a:lnTo>
                    <a:pt x="864" y="14"/>
                  </a:lnTo>
                  <a:lnTo>
                    <a:pt x="846" y="36"/>
                  </a:lnTo>
                  <a:lnTo>
                    <a:pt x="846" y="36"/>
                  </a:lnTo>
                  <a:lnTo>
                    <a:pt x="830" y="58"/>
                  </a:lnTo>
                  <a:lnTo>
                    <a:pt x="852" y="62"/>
                  </a:lnTo>
                  <a:lnTo>
                    <a:pt x="852" y="62"/>
                  </a:lnTo>
                  <a:lnTo>
                    <a:pt x="858" y="54"/>
                  </a:lnTo>
                  <a:lnTo>
                    <a:pt x="858" y="54"/>
                  </a:lnTo>
                  <a:close/>
                  <a:moveTo>
                    <a:pt x="918" y="52"/>
                  </a:moveTo>
                  <a:lnTo>
                    <a:pt x="918" y="52"/>
                  </a:lnTo>
                  <a:lnTo>
                    <a:pt x="932" y="40"/>
                  </a:lnTo>
                  <a:lnTo>
                    <a:pt x="932" y="40"/>
                  </a:lnTo>
                  <a:lnTo>
                    <a:pt x="938" y="32"/>
                  </a:lnTo>
                  <a:lnTo>
                    <a:pt x="938" y="32"/>
                  </a:lnTo>
                  <a:lnTo>
                    <a:pt x="936" y="32"/>
                  </a:lnTo>
                  <a:lnTo>
                    <a:pt x="936" y="32"/>
                  </a:lnTo>
                  <a:lnTo>
                    <a:pt x="928" y="30"/>
                  </a:lnTo>
                  <a:lnTo>
                    <a:pt x="928" y="30"/>
                  </a:lnTo>
                  <a:lnTo>
                    <a:pt x="916" y="26"/>
                  </a:lnTo>
                  <a:lnTo>
                    <a:pt x="916" y="26"/>
                  </a:lnTo>
                  <a:lnTo>
                    <a:pt x="896" y="46"/>
                  </a:lnTo>
                  <a:lnTo>
                    <a:pt x="896" y="46"/>
                  </a:lnTo>
                  <a:lnTo>
                    <a:pt x="878" y="68"/>
                  </a:lnTo>
                  <a:lnTo>
                    <a:pt x="878" y="68"/>
                  </a:lnTo>
                  <a:lnTo>
                    <a:pt x="888" y="70"/>
                  </a:lnTo>
                  <a:lnTo>
                    <a:pt x="888" y="70"/>
                  </a:lnTo>
                  <a:lnTo>
                    <a:pt x="900" y="74"/>
                  </a:lnTo>
                  <a:lnTo>
                    <a:pt x="900" y="74"/>
                  </a:lnTo>
                  <a:lnTo>
                    <a:pt x="918" y="52"/>
                  </a:lnTo>
                  <a:lnTo>
                    <a:pt x="918" y="52"/>
                  </a:lnTo>
                  <a:close/>
                  <a:moveTo>
                    <a:pt x="966" y="68"/>
                  </a:moveTo>
                  <a:lnTo>
                    <a:pt x="966" y="68"/>
                  </a:lnTo>
                  <a:lnTo>
                    <a:pt x="988" y="50"/>
                  </a:lnTo>
                  <a:lnTo>
                    <a:pt x="988" y="50"/>
                  </a:lnTo>
                  <a:lnTo>
                    <a:pt x="976" y="46"/>
                  </a:lnTo>
                  <a:lnTo>
                    <a:pt x="976" y="46"/>
                  </a:lnTo>
                  <a:lnTo>
                    <a:pt x="968" y="44"/>
                  </a:lnTo>
                  <a:lnTo>
                    <a:pt x="968" y="44"/>
                  </a:lnTo>
                  <a:lnTo>
                    <a:pt x="966" y="42"/>
                  </a:lnTo>
                  <a:lnTo>
                    <a:pt x="966" y="42"/>
                  </a:lnTo>
                  <a:lnTo>
                    <a:pt x="944" y="60"/>
                  </a:lnTo>
                  <a:lnTo>
                    <a:pt x="944" y="60"/>
                  </a:lnTo>
                  <a:lnTo>
                    <a:pt x="924" y="80"/>
                  </a:lnTo>
                  <a:lnTo>
                    <a:pt x="946" y="88"/>
                  </a:lnTo>
                  <a:lnTo>
                    <a:pt x="946" y="88"/>
                  </a:lnTo>
                  <a:lnTo>
                    <a:pt x="966" y="68"/>
                  </a:lnTo>
                  <a:lnTo>
                    <a:pt x="966" y="68"/>
                  </a:lnTo>
                  <a:close/>
                  <a:moveTo>
                    <a:pt x="1014" y="88"/>
                  </a:moveTo>
                  <a:lnTo>
                    <a:pt x="1014" y="88"/>
                  </a:lnTo>
                  <a:lnTo>
                    <a:pt x="1028" y="76"/>
                  </a:lnTo>
                  <a:lnTo>
                    <a:pt x="1028" y="76"/>
                  </a:lnTo>
                  <a:lnTo>
                    <a:pt x="1036" y="72"/>
                  </a:lnTo>
                  <a:lnTo>
                    <a:pt x="1036" y="72"/>
                  </a:lnTo>
                  <a:lnTo>
                    <a:pt x="1032" y="70"/>
                  </a:lnTo>
                  <a:lnTo>
                    <a:pt x="1032" y="70"/>
                  </a:lnTo>
                  <a:lnTo>
                    <a:pt x="1024" y="66"/>
                  </a:lnTo>
                  <a:lnTo>
                    <a:pt x="1024" y="66"/>
                  </a:lnTo>
                  <a:lnTo>
                    <a:pt x="1014" y="62"/>
                  </a:lnTo>
                  <a:lnTo>
                    <a:pt x="1014" y="62"/>
                  </a:lnTo>
                  <a:lnTo>
                    <a:pt x="992" y="78"/>
                  </a:lnTo>
                  <a:lnTo>
                    <a:pt x="992" y="78"/>
                  </a:lnTo>
                  <a:lnTo>
                    <a:pt x="970" y="96"/>
                  </a:lnTo>
                  <a:lnTo>
                    <a:pt x="970" y="96"/>
                  </a:lnTo>
                  <a:lnTo>
                    <a:pt x="980" y="100"/>
                  </a:lnTo>
                  <a:lnTo>
                    <a:pt x="980" y="100"/>
                  </a:lnTo>
                  <a:lnTo>
                    <a:pt x="988" y="104"/>
                  </a:lnTo>
                  <a:lnTo>
                    <a:pt x="988" y="104"/>
                  </a:lnTo>
                  <a:lnTo>
                    <a:pt x="992" y="106"/>
                  </a:lnTo>
                  <a:lnTo>
                    <a:pt x="992" y="106"/>
                  </a:lnTo>
                  <a:lnTo>
                    <a:pt x="1014" y="88"/>
                  </a:lnTo>
                  <a:lnTo>
                    <a:pt x="1014" y="88"/>
                  </a:lnTo>
                  <a:close/>
                  <a:moveTo>
                    <a:pt x="1042" y="122"/>
                  </a:moveTo>
                  <a:lnTo>
                    <a:pt x="1042" y="122"/>
                  </a:lnTo>
                  <a:lnTo>
                    <a:pt x="1057" y="112"/>
                  </a:lnTo>
                  <a:lnTo>
                    <a:pt x="1057" y="112"/>
                  </a:lnTo>
                  <a:lnTo>
                    <a:pt x="1081" y="96"/>
                  </a:lnTo>
                  <a:lnTo>
                    <a:pt x="1081" y="96"/>
                  </a:lnTo>
                  <a:lnTo>
                    <a:pt x="1071" y="90"/>
                  </a:lnTo>
                  <a:lnTo>
                    <a:pt x="1071" y="90"/>
                  </a:lnTo>
                  <a:lnTo>
                    <a:pt x="1059" y="84"/>
                  </a:lnTo>
                  <a:lnTo>
                    <a:pt x="1059" y="84"/>
                  </a:lnTo>
                  <a:lnTo>
                    <a:pt x="1038" y="100"/>
                  </a:lnTo>
                  <a:lnTo>
                    <a:pt x="1038" y="100"/>
                  </a:lnTo>
                  <a:lnTo>
                    <a:pt x="1014" y="116"/>
                  </a:lnTo>
                  <a:lnTo>
                    <a:pt x="1036" y="126"/>
                  </a:lnTo>
                  <a:lnTo>
                    <a:pt x="1036" y="126"/>
                  </a:lnTo>
                  <a:lnTo>
                    <a:pt x="1042" y="122"/>
                  </a:lnTo>
                  <a:lnTo>
                    <a:pt x="1042" y="122"/>
                  </a:lnTo>
                  <a:close/>
                  <a:moveTo>
                    <a:pt x="1099" y="136"/>
                  </a:moveTo>
                  <a:lnTo>
                    <a:pt x="1099" y="136"/>
                  </a:lnTo>
                  <a:lnTo>
                    <a:pt x="1117" y="128"/>
                  </a:lnTo>
                  <a:lnTo>
                    <a:pt x="1117" y="128"/>
                  </a:lnTo>
                  <a:lnTo>
                    <a:pt x="1125" y="124"/>
                  </a:lnTo>
                  <a:lnTo>
                    <a:pt x="1125" y="124"/>
                  </a:lnTo>
                  <a:lnTo>
                    <a:pt x="1121" y="122"/>
                  </a:lnTo>
                  <a:lnTo>
                    <a:pt x="1121" y="122"/>
                  </a:lnTo>
                  <a:lnTo>
                    <a:pt x="1115" y="116"/>
                  </a:lnTo>
                  <a:lnTo>
                    <a:pt x="1115" y="116"/>
                  </a:lnTo>
                  <a:lnTo>
                    <a:pt x="1103" y="110"/>
                  </a:lnTo>
                  <a:lnTo>
                    <a:pt x="1103" y="110"/>
                  </a:lnTo>
                  <a:lnTo>
                    <a:pt x="1097" y="114"/>
                  </a:lnTo>
                  <a:lnTo>
                    <a:pt x="1097" y="114"/>
                  </a:lnTo>
                  <a:lnTo>
                    <a:pt x="1079" y="124"/>
                  </a:lnTo>
                  <a:lnTo>
                    <a:pt x="1079" y="124"/>
                  </a:lnTo>
                  <a:lnTo>
                    <a:pt x="1055" y="138"/>
                  </a:lnTo>
                  <a:lnTo>
                    <a:pt x="1055" y="138"/>
                  </a:lnTo>
                  <a:lnTo>
                    <a:pt x="1065" y="144"/>
                  </a:lnTo>
                  <a:lnTo>
                    <a:pt x="1065" y="144"/>
                  </a:lnTo>
                  <a:lnTo>
                    <a:pt x="1073" y="148"/>
                  </a:lnTo>
                  <a:lnTo>
                    <a:pt x="1073" y="148"/>
                  </a:lnTo>
                  <a:lnTo>
                    <a:pt x="1075" y="150"/>
                  </a:lnTo>
                  <a:lnTo>
                    <a:pt x="1075" y="150"/>
                  </a:lnTo>
                  <a:lnTo>
                    <a:pt x="1099" y="136"/>
                  </a:lnTo>
                  <a:lnTo>
                    <a:pt x="1099" y="136"/>
                  </a:lnTo>
                  <a:close/>
                  <a:moveTo>
                    <a:pt x="1123" y="174"/>
                  </a:moveTo>
                  <a:lnTo>
                    <a:pt x="1123" y="174"/>
                  </a:lnTo>
                  <a:lnTo>
                    <a:pt x="1141" y="166"/>
                  </a:lnTo>
                  <a:lnTo>
                    <a:pt x="1141" y="166"/>
                  </a:lnTo>
                  <a:lnTo>
                    <a:pt x="1167" y="154"/>
                  </a:lnTo>
                  <a:lnTo>
                    <a:pt x="1167" y="154"/>
                  </a:lnTo>
                  <a:lnTo>
                    <a:pt x="1157" y="146"/>
                  </a:lnTo>
                  <a:lnTo>
                    <a:pt x="1157" y="146"/>
                  </a:lnTo>
                  <a:lnTo>
                    <a:pt x="1147" y="140"/>
                  </a:lnTo>
                  <a:lnTo>
                    <a:pt x="1147" y="140"/>
                  </a:lnTo>
                  <a:lnTo>
                    <a:pt x="1121" y="152"/>
                  </a:lnTo>
                  <a:lnTo>
                    <a:pt x="1121" y="152"/>
                  </a:lnTo>
                  <a:lnTo>
                    <a:pt x="1097" y="164"/>
                  </a:lnTo>
                  <a:lnTo>
                    <a:pt x="1115" y="178"/>
                  </a:lnTo>
                  <a:lnTo>
                    <a:pt x="1115" y="178"/>
                  </a:lnTo>
                  <a:lnTo>
                    <a:pt x="1123" y="174"/>
                  </a:lnTo>
                  <a:lnTo>
                    <a:pt x="1123" y="174"/>
                  </a:lnTo>
                  <a:close/>
                  <a:moveTo>
                    <a:pt x="1179" y="198"/>
                  </a:moveTo>
                  <a:lnTo>
                    <a:pt x="1179" y="198"/>
                  </a:lnTo>
                  <a:lnTo>
                    <a:pt x="1197" y="190"/>
                  </a:lnTo>
                  <a:lnTo>
                    <a:pt x="1197" y="190"/>
                  </a:lnTo>
                  <a:lnTo>
                    <a:pt x="1207" y="188"/>
                  </a:lnTo>
                  <a:lnTo>
                    <a:pt x="1207" y="188"/>
                  </a:lnTo>
                  <a:lnTo>
                    <a:pt x="1203" y="186"/>
                  </a:lnTo>
                  <a:lnTo>
                    <a:pt x="1203" y="186"/>
                  </a:lnTo>
                  <a:lnTo>
                    <a:pt x="1197" y="180"/>
                  </a:lnTo>
                  <a:lnTo>
                    <a:pt x="1197" y="180"/>
                  </a:lnTo>
                  <a:lnTo>
                    <a:pt x="1187" y="172"/>
                  </a:lnTo>
                  <a:lnTo>
                    <a:pt x="1187" y="172"/>
                  </a:lnTo>
                  <a:lnTo>
                    <a:pt x="1179" y="174"/>
                  </a:lnTo>
                  <a:lnTo>
                    <a:pt x="1179" y="174"/>
                  </a:lnTo>
                  <a:lnTo>
                    <a:pt x="1161" y="182"/>
                  </a:lnTo>
                  <a:lnTo>
                    <a:pt x="1161" y="182"/>
                  </a:lnTo>
                  <a:lnTo>
                    <a:pt x="1137" y="194"/>
                  </a:lnTo>
                  <a:lnTo>
                    <a:pt x="1137" y="194"/>
                  </a:lnTo>
                  <a:lnTo>
                    <a:pt x="1145" y="200"/>
                  </a:lnTo>
                  <a:lnTo>
                    <a:pt x="1145" y="200"/>
                  </a:lnTo>
                  <a:lnTo>
                    <a:pt x="1151" y="206"/>
                  </a:lnTo>
                  <a:lnTo>
                    <a:pt x="1151" y="206"/>
                  </a:lnTo>
                  <a:lnTo>
                    <a:pt x="1155" y="208"/>
                  </a:lnTo>
                  <a:lnTo>
                    <a:pt x="1155" y="208"/>
                  </a:lnTo>
                  <a:lnTo>
                    <a:pt x="1179" y="198"/>
                  </a:lnTo>
                  <a:lnTo>
                    <a:pt x="1179" y="198"/>
                  </a:lnTo>
                  <a:close/>
                  <a:moveTo>
                    <a:pt x="1199" y="238"/>
                  </a:moveTo>
                  <a:lnTo>
                    <a:pt x="1199" y="238"/>
                  </a:lnTo>
                  <a:lnTo>
                    <a:pt x="1217" y="232"/>
                  </a:lnTo>
                  <a:lnTo>
                    <a:pt x="1217" y="232"/>
                  </a:lnTo>
                  <a:lnTo>
                    <a:pt x="1243" y="224"/>
                  </a:lnTo>
                  <a:lnTo>
                    <a:pt x="1243" y="224"/>
                  </a:lnTo>
                  <a:lnTo>
                    <a:pt x="1235" y="216"/>
                  </a:lnTo>
                  <a:lnTo>
                    <a:pt x="1235" y="216"/>
                  </a:lnTo>
                  <a:lnTo>
                    <a:pt x="1227" y="206"/>
                  </a:lnTo>
                  <a:lnTo>
                    <a:pt x="1227" y="206"/>
                  </a:lnTo>
                  <a:lnTo>
                    <a:pt x="1199" y="216"/>
                  </a:lnTo>
                  <a:lnTo>
                    <a:pt x="1199" y="216"/>
                  </a:lnTo>
                  <a:lnTo>
                    <a:pt x="1173" y="224"/>
                  </a:lnTo>
                  <a:lnTo>
                    <a:pt x="1189" y="240"/>
                  </a:lnTo>
                  <a:lnTo>
                    <a:pt x="1189" y="240"/>
                  </a:lnTo>
                  <a:lnTo>
                    <a:pt x="1199" y="238"/>
                  </a:lnTo>
                  <a:lnTo>
                    <a:pt x="1199" y="238"/>
                  </a:lnTo>
                  <a:close/>
                  <a:moveTo>
                    <a:pt x="1251" y="270"/>
                  </a:moveTo>
                  <a:lnTo>
                    <a:pt x="1251" y="270"/>
                  </a:lnTo>
                  <a:lnTo>
                    <a:pt x="1269" y="266"/>
                  </a:lnTo>
                  <a:lnTo>
                    <a:pt x="1269" y="266"/>
                  </a:lnTo>
                  <a:lnTo>
                    <a:pt x="1279" y="264"/>
                  </a:lnTo>
                  <a:lnTo>
                    <a:pt x="1279" y="264"/>
                  </a:lnTo>
                  <a:lnTo>
                    <a:pt x="1275" y="260"/>
                  </a:lnTo>
                  <a:lnTo>
                    <a:pt x="1275" y="260"/>
                  </a:lnTo>
                  <a:lnTo>
                    <a:pt x="1271" y="254"/>
                  </a:lnTo>
                  <a:lnTo>
                    <a:pt x="1271" y="254"/>
                  </a:lnTo>
                  <a:lnTo>
                    <a:pt x="1261" y="244"/>
                  </a:lnTo>
                  <a:lnTo>
                    <a:pt x="1261" y="244"/>
                  </a:lnTo>
                  <a:lnTo>
                    <a:pt x="1235" y="252"/>
                  </a:lnTo>
                  <a:lnTo>
                    <a:pt x="1235" y="252"/>
                  </a:lnTo>
                  <a:lnTo>
                    <a:pt x="1207" y="258"/>
                  </a:lnTo>
                  <a:lnTo>
                    <a:pt x="1207" y="258"/>
                  </a:lnTo>
                  <a:lnTo>
                    <a:pt x="1215" y="268"/>
                  </a:lnTo>
                  <a:lnTo>
                    <a:pt x="1215" y="268"/>
                  </a:lnTo>
                  <a:lnTo>
                    <a:pt x="1221" y="274"/>
                  </a:lnTo>
                  <a:lnTo>
                    <a:pt x="1221" y="274"/>
                  </a:lnTo>
                  <a:lnTo>
                    <a:pt x="1223" y="276"/>
                  </a:lnTo>
                  <a:lnTo>
                    <a:pt x="1223" y="276"/>
                  </a:lnTo>
                  <a:lnTo>
                    <a:pt x="1251" y="270"/>
                  </a:lnTo>
                  <a:lnTo>
                    <a:pt x="1251" y="270"/>
                  </a:lnTo>
                  <a:close/>
                  <a:moveTo>
                    <a:pt x="1263" y="312"/>
                  </a:moveTo>
                  <a:lnTo>
                    <a:pt x="1263" y="312"/>
                  </a:lnTo>
                  <a:lnTo>
                    <a:pt x="1281" y="308"/>
                  </a:lnTo>
                  <a:lnTo>
                    <a:pt x="1281" y="308"/>
                  </a:lnTo>
                  <a:lnTo>
                    <a:pt x="1309" y="306"/>
                  </a:lnTo>
                  <a:lnTo>
                    <a:pt x="1309" y="306"/>
                  </a:lnTo>
                  <a:lnTo>
                    <a:pt x="1303" y="296"/>
                  </a:lnTo>
                  <a:lnTo>
                    <a:pt x="1303" y="296"/>
                  </a:lnTo>
                  <a:lnTo>
                    <a:pt x="1295" y="286"/>
                  </a:lnTo>
                  <a:lnTo>
                    <a:pt x="1295" y="286"/>
                  </a:lnTo>
                  <a:lnTo>
                    <a:pt x="1267" y="290"/>
                  </a:lnTo>
                  <a:lnTo>
                    <a:pt x="1267" y="290"/>
                  </a:lnTo>
                  <a:lnTo>
                    <a:pt x="1241" y="296"/>
                  </a:lnTo>
                  <a:lnTo>
                    <a:pt x="1255" y="314"/>
                  </a:lnTo>
                  <a:lnTo>
                    <a:pt x="1255" y="314"/>
                  </a:lnTo>
                  <a:lnTo>
                    <a:pt x="1263" y="312"/>
                  </a:lnTo>
                  <a:lnTo>
                    <a:pt x="1263" y="312"/>
                  </a:lnTo>
                  <a:close/>
                  <a:moveTo>
                    <a:pt x="1311" y="350"/>
                  </a:moveTo>
                  <a:lnTo>
                    <a:pt x="1311" y="350"/>
                  </a:lnTo>
                  <a:lnTo>
                    <a:pt x="1329" y="350"/>
                  </a:lnTo>
                  <a:lnTo>
                    <a:pt x="1329" y="350"/>
                  </a:lnTo>
                  <a:lnTo>
                    <a:pt x="1339" y="348"/>
                  </a:lnTo>
                  <a:lnTo>
                    <a:pt x="1339" y="348"/>
                  </a:lnTo>
                  <a:lnTo>
                    <a:pt x="1337" y="346"/>
                  </a:lnTo>
                  <a:lnTo>
                    <a:pt x="1337" y="346"/>
                  </a:lnTo>
                  <a:lnTo>
                    <a:pt x="1331" y="338"/>
                  </a:lnTo>
                  <a:lnTo>
                    <a:pt x="1331" y="338"/>
                  </a:lnTo>
                  <a:lnTo>
                    <a:pt x="1325" y="328"/>
                  </a:lnTo>
                  <a:lnTo>
                    <a:pt x="1325" y="328"/>
                  </a:lnTo>
                  <a:lnTo>
                    <a:pt x="1297" y="330"/>
                  </a:lnTo>
                  <a:lnTo>
                    <a:pt x="1297" y="330"/>
                  </a:lnTo>
                  <a:lnTo>
                    <a:pt x="1269" y="334"/>
                  </a:lnTo>
                  <a:lnTo>
                    <a:pt x="1269" y="334"/>
                  </a:lnTo>
                  <a:lnTo>
                    <a:pt x="1277" y="344"/>
                  </a:lnTo>
                  <a:lnTo>
                    <a:pt x="1277" y="344"/>
                  </a:lnTo>
                  <a:lnTo>
                    <a:pt x="1281" y="350"/>
                  </a:lnTo>
                  <a:lnTo>
                    <a:pt x="1281" y="350"/>
                  </a:lnTo>
                  <a:lnTo>
                    <a:pt x="1283" y="352"/>
                  </a:lnTo>
                  <a:lnTo>
                    <a:pt x="1283" y="352"/>
                  </a:lnTo>
                  <a:lnTo>
                    <a:pt x="1311" y="350"/>
                  </a:lnTo>
                  <a:lnTo>
                    <a:pt x="1311" y="350"/>
                  </a:lnTo>
                  <a:close/>
                  <a:moveTo>
                    <a:pt x="1317" y="394"/>
                  </a:moveTo>
                  <a:lnTo>
                    <a:pt x="1317" y="394"/>
                  </a:lnTo>
                  <a:lnTo>
                    <a:pt x="1335" y="394"/>
                  </a:lnTo>
                  <a:lnTo>
                    <a:pt x="1335" y="394"/>
                  </a:lnTo>
                  <a:lnTo>
                    <a:pt x="1363" y="394"/>
                  </a:lnTo>
                  <a:lnTo>
                    <a:pt x="1363" y="394"/>
                  </a:lnTo>
                  <a:lnTo>
                    <a:pt x="1357" y="384"/>
                  </a:lnTo>
                  <a:lnTo>
                    <a:pt x="1357" y="384"/>
                  </a:lnTo>
                  <a:lnTo>
                    <a:pt x="1351" y="372"/>
                  </a:lnTo>
                  <a:lnTo>
                    <a:pt x="1351" y="372"/>
                  </a:lnTo>
                  <a:lnTo>
                    <a:pt x="1323" y="374"/>
                  </a:lnTo>
                  <a:lnTo>
                    <a:pt x="1323" y="374"/>
                  </a:lnTo>
                  <a:lnTo>
                    <a:pt x="1297" y="374"/>
                  </a:lnTo>
                  <a:lnTo>
                    <a:pt x="1307" y="394"/>
                  </a:lnTo>
                  <a:lnTo>
                    <a:pt x="1307" y="394"/>
                  </a:lnTo>
                  <a:lnTo>
                    <a:pt x="1317" y="394"/>
                  </a:lnTo>
                  <a:lnTo>
                    <a:pt x="1317" y="394"/>
                  </a:lnTo>
                  <a:close/>
                  <a:moveTo>
                    <a:pt x="1357" y="440"/>
                  </a:moveTo>
                  <a:lnTo>
                    <a:pt x="1357" y="440"/>
                  </a:lnTo>
                  <a:lnTo>
                    <a:pt x="1377" y="440"/>
                  </a:lnTo>
                  <a:lnTo>
                    <a:pt x="1377" y="440"/>
                  </a:lnTo>
                  <a:lnTo>
                    <a:pt x="1385" y="442"/>
                  </a:lnTo>
                  <a:lnTo>
                    <a:pt x="1385" y="442"/>
                  </a:lnTo>
                  <a:lnTo>
                    <a:pt x="1383" y="438"/>
                  </a:lnTo>
                  <a:lnTo>
                    <a:pt x="1383" y="438"/>
                  </a:lnTo>
                  <a:lnTo>
                    <a:pt x="1381" y="430"/>
                  </a:lnTo>
                  <a:lnTo>
                    <a:pt x="1381" y="430"/>
                  </a:lnTo>
                  <a:lnTo>
                    <a:pt x="1375" y="420"/>
                  </a:lnTo>
                  <a:lnTo>
                    <a:pt x="1375" y="420"/>
                  </a:lnTo>
                  <a:lnTo>
                    <a:pt x="1347" y="418"/>
                  </a:lnTo>
                  <a:lnTo>
                    <a:pt x="1347" y="418"/>
                  </a:lnTo>
                  <a:lnTo>
                    <a:pt x="1319" y="418"/>
                  </a:lnTo>
                  <a:lnTo>
                    <a:pt x="1319" y="418"/>
                  </a:lnTo>
                  <a:lnTo>
                    <a:pt x="1325" y="428"/>
                  </a:lnTo>
                  <a:lnTo>
                    <a:pt x="1325" y="428"/>
                  </a:lnTo>
                  <a:lnTo>
                    <a:pt x="1329" y="434"/>
                  </a:lnTo>
                  <a:lnTo>
                    <a:pt x="1329" y="434"/>
                  </a:lnTo>
                  <a:lnTo>
                    <a:pt x="1329" y="438"/>
                  </a:lnTo>
                  <a:lnTo>
                    <a:pt x="1329" y="438"/>
                  </a:lnTo>
                  <a:lnTo>
                    <a:pt x="1357" y="440"/>
                  </a:lnTo>
                  <a:lnTo>
                    <a:pt x="1357" y="440"/>
                  </a:lnTo>
                  <a:close/>
                  <a:moveTo>
                    <a:pt x="1357" y="484"/>
                  </a:moveTo>
                  <a:lnTo>
                    <a:pt x="1357" y="484"/>
                  </a:lnTo>
                  <a:lnTo>
                    <a:pt x="1377" y="486"/>
                  </a:lnTo>
                  <a:lnTo>
                    <a:pt x="1377" y="486"/>
                  </a:lnTo>
                  <a:lnTo>
                    <a:pt x="1403" y="490"/>
                  </a:lnTo>
                  <a:lnTo>
                    <a:pt x="1403" y="490"/>
                  </a:lnTo>
                  <a:lnTo>
                    <a:pt x="1399" y="478"/>
                  </a:lnTo>
                  <a:lnTo>
                    <a:pt x="1399" y="478"/>
                  </a:lnTo>
                  <a:lnTo>
                    <a:pt x="1395" y="468"/>
                  </a:lnTo>
                  <a:lnTo>
                    <a:pt x="1395" y="468"/>
                  </a:lnTo>
                  <a:lnTo>
                    <a:pt x="1367" y="464"/>
                  </a:lnTo>
                  <a:lnTo>
                    <a:pt x="1367" y="464"/>
                  </a:lnTo>
                  <a:lnTo>
                    <a:pt x="1341" y="462"/>
                  </a:lnTo>
                  <a:lnTo>
                    <a:pt x="1349" y="482"/>
                  </a:lnTo>
                  <a:lnTo>
                    <a:pt x="1349" y="482"/>
                  </a:lnTo>
                  <a:lnTo>
                    <a:pt x="1357" y="484"/>
                  </a:lnTo>
                  <a:lnTo>
                    <a:pt x="1357" y="484"/>
                  </a:lnTo>
                  <a:close/>
                  <a:moveTo>
                    <a:pt x="1391" y="534"/>
                  </a:moveTo>
                  <a:lnTo>
                    <a:pt x="1391" y="534"/>
                  </a:lnTo>
                  <a:lnTo>
                    <a:pt x="1419" y="540"/>
                  </a:lnTo>
                  <a:lnTo>
                    <a:pt x="1413" y="516"/>
                  </a:lnTo>
                  <a:lnTo>
                    <a:pt x="1413" y="516"/>
                  </a:lnTo>
                  <a:lnTo>
                    <a:pt x="1403" y="514"/>
                  </a:lnTo>
                  <a:lnTo>
                    <a:pt x="1403" y="514"/>
                  </a:lnTo>
                  <a:lnTo>
                    <a:pt x="1385" y="512"/>
                  </a:lnTo>
                  <a:lnTo>
                    <a:pt x="1385" y="512"/>
                  </a:lnTo>
                  <a:lnTo>
                    <a:pt x="1357" y="506"/>
                  </a:lnTo>
                  <a:lnTo>
                    <a:pt x="1357" y="506"/>
                  </a:lnTo>
                  <a:lnTo>
                    <a:pt x="1361" y="518"/>
                  </a:lnTo>
                  <a:lnTo>
                    <a:pt x="1361" y="518"/>
                  </a:lnTo>
                  <a:lnTo>
                    <a:pt x="1363" y="524"/>
                  </a:lnTo>
                  <a:lnTo>
                    <a:pt x="1363" y="524"/>
                  </a:lnTo>
                  <a:lnTo>
                    <a:pt x="1365" y="528"/>
                  </a:lnTo>
                  <a:lnTo>
                    <a:pt x="1365" y="528"/>
                  </a:lnTo>
                  <a:lnTo>
                    <a:pt x="1391" y="534"/>
                  </a:lnTo>
                  <a:lnTo>
                    <a:pt x="1391" y="534"/>
                  </a:lnTo>
                  <a:close/>
                  <a:moveTo>
                    <a:pt x="1385" y="578"/>
                  </a:moveTo>
                  <a:lnTo>
                    <a:pt x="1385" y="578"/>
                  </a:lnTo>
                  <a:lnTo>
                    <a:pt x="1403" y="582"/>
                  </a:lnTo>
                  <a:lnTo>
                    <a:pt x="1403" y="582"/>
                  </a:lnTo>
                  <a:lnTo>
                    <a:pt x="1429" y="592"/>
                  </a:lnTo>
                  <a:lnTo>
                    <a:pt x="1429" y="592"/>
                  </a:lnTo>
                  <a:lnTo>
                    <a:pt x="1427" y="580"/>
                  </a:lnTo>
                  <a:lnTo>
                    <a:pt x="1427" y="580"/>
                  </a:lnTo>
                  <a:lnTo>
                    <a:pt x="1425" y="570"/>
                  </a:lnTo>
                  <a:lnTo>
                    <a:pt x="1425" y="570"/>
                  </a:lnTo>
                  <a:lnTo>
                    <a:pt x="1425" y="568"/>
                  </a:lnTo>
                  <a:lnTo>
                    <a:pt x="1425" y="568"/>
                  </a:lnTo>
                  <a:lnTo>
                    <a:pt x="1397" y="560"/>
                  </a:lnTo>
                  <a:lnTo>
                    <a:pt x="1397" y="560"/>
                  </a:lnTo>
                  <a:lnTo>
                    <a:pt x="1371" y="554"/>
                  </a:lnTo>
                  <a:lnTo>
                    <a:pt x="1377" y="576"/>
                  </a:lnTo>
                  <a:lnTo>
                    <a:pt x="1377" y="576"/>
                  </a:lnTo>
                  <a:lnTo>
                    <a:pt x="1385" y="578"/>
                  </a:lnTo>
                  <a:lnTo>
                    <a:pt x="1385" y="578"/>
                  </a:lnTo>
                  <a:close/>
                  <a:moveTo>
                    <a:pt x="1411" y="632"/>
                  </a:moveTo>
                  <a:lnTo>
                    <a:pt x="1411" y="632"/>
                  </a:lnTo>
                  <a:lnTo>
                    <a:pt x="1437" y="642"/>
                  </a:lnTo>
                  <a:lnTo>
                    <a:pt x="1435" y="618"/>
                  </a:lnTo>
                  <a:lnTo>
                    <a:pt x="1435" y="618"/>
                  </a:lnTo>
                  <a:lnTo>
                    <a:pt x="1427" y="616"/>
                  </a:lnTo>
                  <a:lnTo>
                    <a:pt x="1427" y="616"/>
                  </a:lnTo>
                  <a:lnTo>
                    <a:pt x="1407" y="608"/>
                  </a:lnTo>
                  <a:lnTo>
                    <a:pt x="1407" y="608"/>
                  </a:lnTo>
                  <a:lnTo>
                    <a:pt x="1381" y="600"/>
                  </a:lnTo>
                  <a:lnTo>
                    <a:pt x="1381" y="600"/>
                  </a:lnTo>
                  <a:lnTo>
                    <a:pt x="1383" y="612"/>
                  </a:lnTo>
                  <a:lnTo>
                    <a:pt x="1383" y="612"/>
                  </a:lnTo>
                  <a:lnTo>
                    <a:pt x="1385" y="620"/>
                  </a:lnTo>
                  <a:lnTo>
                    <a:pt x="1385" y="620"/>
                  </a:lnTo>
                  <a:lnTo>
                    <a:pt x="1385" y="624"/>
                  </a:lnTo>
                  <a:lnTo>
                    <a:pt x="1385" y="624"/>
                  </a:lnTo>
                  <a:lnTo>
                    <a:pt x="1411" y="632"/>
                  </a:lnTo>
                  <a:lnTo>
                    <a:pt x="1411" y="632"/>
                  </a:lnTo>
                  <a:close/>
                  <a:moveTo>
                    <a:pt x="1415" y="682"/>
                  </a:moveTo>
                  <a:lnTo>
                    <a:pt x="1415" y="682"/>
                  </a:lnTo>
                  <a:lnTo>
                    <a:pt x="1433" y="690"/>
                  </a:lnTo>
                  <a:lnTo>
                    <a:pt x="1433" y="690"/>
                  </a:lnTo>
                  <a:lnTo>
                    <a:pt x="1441" y="694"/>
                  </a:lnTo>
                  <a:lnTo>
                    <a:pt x="1441" y="694"/>
                  </a:lnTo>
                  <a:lnTo>
                    <a:pt x="1441" y="682"/>
                  </a:lnTo>
                  <a:lnTo>
                    <a:pt x="1441" y="682"/>
                  </a:lnTo>
                  <a:lnTo>
                    <a:pt x="1439" y="670"/>
                  </a:lnTo>
                  <a:lnTo>
                    <a:pt x="1439" y="670"/>
                  </a:lnTo>
                  <a:lnTo>
                    <a:pt x="1415" y="658"/>
                  </a:lnTo>
                  <a:lnTo>
                    <a:pt x="1415" y="658"/>
                  </a:lnTo>
                  <a:lnTo>
                    <a:pt x="1397" y="652"/>
                  </a:lnTo>
                  <a:lnTo>
                    <a:pt x="1397" y="652"/>
                  </a:lnTo>
                  <a:lnTo>
                    <a:pt x="1389" y="648"/>
                  </a:lnTo>
                  <a:lnTo>
                    <a:pt x="1389" y="648"/>
                  </a:lnTo>
                  <a:lnTo>
                    <a:pt x="1389" y="652"/>
                  </a:lnTo>
                  <a:lnTo>
                    <a:pt x="1389" y="652"/>
                  </a:lnTo>
                  <a:lnTo>
                    <a:pt x="1389" y="660"/>
                  </a:lnTo>
                  <a:lnTo>
                    <a:pt x="1389" y="660"/>
                  </a:lnTo>
                  <a:lnTo>
                    <a:pt x="1391" y="672"/>
                  </a:lnTo>
                  <a:lnTo>
                    <a:pt x="1391" y="672"/>
                  </a:lnTo>
                  <a:lnTo>
                    <a:pt x="1415" y="682"/>
                  </a:lnTo>
                  <a:lnTo>
                    <a:pt x="1415" y="682"/>
                  </a:lnTo>
                  <a:close/>
                  <a:moveTo>
                    <a:pt x="1399" y="724"/>
                  </a:moveTo>
                  <a:lnTo>
                    <a:pt x="1399" y="724"/>
                  </a:lnTo>
                  <a:lnTo>
                    <a:pt x="1417" y="732"/>
                  </a:lnTo>
                  <a:lnTo>
                    <a:pt x="1417" y="732"/>
                  </a:lnTo>
                  <a:lnTo>
                    <a:pt x="1441" y="746"/>
                  </a:lnTo>
                  <a:lnTo>
                    <a:pt x="1441" y="722"/>
                  </a:lnTo>
                  <a:lnTo>
                    <a:pt x="1441" y="722"/>
                  </a:lnTo>
                  <a:lnTo>
                    <a:pt x="1433" y="718"/>
                  </a:lnTo>
                  <a:lnTo>
                    <a:pt x="1433" y="718"/>
                  </a:lnTo>
                  <a:lnTo>
                    <a:pt x="1417" y="710"/>
                  </a:lnTo>
                  <a:lnTo>
                    <a:pt x="1417" y="710"/>
                  </a:lnTo>
                  <a:lnTo>
                    <a:pt x="1391" y="698"/>
                  </a:lnTo>
                  <a:lnTo>
                    <a:pt x="1393" y="720"/>
                  </a:lnTo>
                  <a:lnTo>
                    <a:pt x="1393" y="720"/>
                  </a:lnTo>
                  <a:lnTo>
                    <a:pt x="1399" y="724"/>
                  </a:lnTo>
                  <a:lnTo>
                    <a:pt x="1399" y="724"/>
                  </a:lnTo>
                  <a:close/>
                  <a:moveTo>
                    <a:pt x="1415" y="784"/>
                  </a:moveTo>
                  <a:lnTo>
                    <a:pt x="1415" y="784"/>
                  </a:lnTo>
                  <a:lnTo>
                    <a:pt x="1431" y="794"/>
                  </a:lnTo>
                  <a:lnTo>
                    <a:pt x="1431" y="794"/>
                  </a:lnTo>
                  <a:lnTo>
                    <a:pt x="1437" y="798"/>
                  </a:lnTo>
                  <a:lnTo>
                    <a:pt x="1437" y="798"/>
                  </a:lnTo>
                  <a:lnTo>
                    <a:pt x="1437" y="796"/>
                  </a:lnTo>
                  <a:lnTo>
                    <a:pt x="1437" y="796"/>
                  </a:lnTo>
                  <a:lnTo>
                    <a:pt x="1439" y="786"/>
                  </a:lnTo>
                  <a:lnTo>
                    <a:pt x="1439" y="786"/>
                  </a:lnTo>
                  <a:lnTo>
                    <a:pt x="1439" y="774"/>
                  </a:lnTo>
                  <a:lnTo>
                    <a:pt x="1439" y="774"/>
                  </a:lnTo>
                  <a:lnTo>
                    <a:pt x="1415" y="760"/>
                  </a:lnTo>
                  <a:lnTo>
                    <a:pt x="1415" y="760"/>
                  </a:lnTo>
                  <a:lnTo>
                    <a:pt x="1399" y="750"/>
                  </a:lnTo>
                  <a:lnTo>
                    <a:pt x="1399" y="750"/>
                  </a:lnTo>
                  <a:lnTo>
                    <a:pt x="1391" y="746"/>
                  </a:lnTo>
                  <a:lnTo>
                    <a:pt x="1391" y="746"/>
                  </a:lnTo>
                  <a:lnTo>
                    <a:pt x="1391" y="758"/>
                  </a:lnTo>
                  <a:lnTo>
                    <a:pt x="1391" y="758"/>
                  </a:lnTo>
                  <a:lnTo>
                    <a:pt x="1391" y="768"/>
                  </a:lnTo>
                  <a:lnTo>
                    <a:pt x="1391" y="768"/>
                  </a:lnTo>
                  <a:lnTo>
                    <a:pt x="1415" y="784"/>
                  </a:lnTo>
                  <a:lnTo>
                    <a:pt x="1415" y="784"/>
                  </a:lnTo>
                  <a:close/>
                  <a:moveTo>
                    <a:pt x="1393" y="822"/>
                  </a:moveTo>
                  <a:lnTo>
                    <a:pt x="1393" y="822"/>
                  </a:lnTo>
                  <a:lnTo>
                    <a:pt x="1407" y="834"/>
                  </a:lnTo>
                  <a:lnTo>
                    <a:pt x="1407" y="834"/>
                  </a:lnTo>
                  <a:lnTo>
                    <a:pt x="1429" y="850"/>
                  </a:lnTo>
                  <a:lnTo>
                    <a:pt x="1429" y="850"/>
                  </a:lnTo>
                  <a:lnTo>
                    <a:pt x="1431" y="838"/>
                  </a:lnTo>
                  <a:lnTo>
                    <a:pt x="1431" y="838"/>
                  </a:lnTo>
                  <a:lnTo>
                    <a:pt x="1433" y="830"/>
                  </a:lnTo>
                  <a:lnTo>
                    <a:pt x="1433" y="830"/>
                  </a:lnTo>
                  <a:lnTo>
                    <a:pt x="1433" y="826"/>
                  </a:lnTo>
                  <a:lnTo>
                    <a:pt x="1433" y="826"/>
                  </a:lnTo>
                  <a:lnTo>
                    <a:pt x="1411" y="810"/>
                  </a:lnTo>
                  <a:lnTo>
                    <a:pt x="1411" y="810"/>
                  </a:lnTo>
                  <a:lnTo>
                    <a:pt x="1389" y="794"/>
                  </a:lnTo>
                  <a:lnTo>
                    <a:pt x="1385" y="816"/>
                  </a:lnTo>
                  <a:lnTo>
                    <a:pt x="1385" y="816"/>
                  </a:lnTo>
                  <a:lnTo>
                    <a:pt x="1393" y="822"/>
                  </a:lnTo>
                  <a:lnTo>
                    <a:pt x="1393" y="822"/>
                  </a:lnTo>
                  <a:close/>
                  <a:moveTo>
                    <a:pt x="1397" y="881"/>
                  </a:moveTo>
                  <a:lnTo>
                    <a:pt x="1397" y="881"/>
                  </a:lnTo>
                  <a:lnTo>
                    <a:pt x="1419" y="901"/>
                  </a:lnTo>
                  <a:lnTo>
                    <a:pt x="1425" y="877"/>
                  </a:lnTo>
                  <a:lnTo>
                    <a:pt x="1425" y="877"/>
                  </a:lnTo>
                  <a:lnTo>
                    <a:pt x="1417" y="871"/>
                  </a:lnTo>
                  <a:lnTo>
                    <a:pt x="1417" y="871"/>
                  </a:lnTo>
                  <a:lnTo>
                    <a:pt x="1403" y="859"/>
                  </a:lnTo>
                  <a:lnTo>
                    <a:pt x="1403" y="859"/>
                  </a:lnTo>
                  <a:lnTo>
                    <a:pt x="1381" y="842"/>
                  </a:lnTo>
                  <a:lnTo>
                    <a:pt x="1381" y="842"/>
                  </a:lnTo>
                  <a:lnTo>
                    <a:pt x="1379" y="854"/>
                  </a:lnTo>
                  <a:lnTo>
                    <a:pt x="1379" y="854"/>
                  </a:lnTo>
                  <a:lnTo>
                    <a:pt x="1377" y="861"/>
                  </a:lnTo>
                  <a:lnTo>
                    <a:pt x="1377" y="861"/>
                  </a:lnTo>
                  <a:lnTo>
                    <a:pt x="1377" y="863"/>
                  </a:lnTo>
                  <a:lnTo>
                    <a:pt x="1377" y="863"/>
                  </a:lnTo>
                  <a:lnTo>
                    <a:pt x="1397" y="881"/>
                  </a:lnTo>
                  <a:lnTo>
                    <a:pt x="1397" y="881"/>
                  </a:lnTo>
                  <a:close/>
                  <a:moveTo>
                    <a:pt x="1371" y="917"/>
                  </a:moveTo>
                  <a:lnTo>
                    <a:pt x="1371" y="917"/>
                  </a:lnTo>
                  <a:lnTo>
                    <a:pt x="1385" y="931"/>
                  </a:lnTo>
                  <a:lnTo>
                    <a:pt x="1385" y="931"/>
                  </a:lnTo>
                  <a:lnTo>
                    <a:pt x="1403" y="951"/>
                  </a:lnTo>
                  <a:lnTo>
                    <a:pt x="1403" y="951"/>
                  </a:lnTo>
                  <a:lnTo>
                    <a:pt x="1407" y="939"/>
                  </a:lnTo>
                  <a:lnTo>
                    <a:pt x="1407" y="939"/>
                  </a:lnTo>
                  <a:lnTo>
                    <a:pt x="1411" y="931"/>
                  </a:lnTo>
                  <a:lnTo>
                    <a:pt x="1411" y="931"/>
                  </a:lnTo>
                  <a:lnTo>
                    <a:pt x="1411" y="927"/>
                  </a:lnTo>
                  <a:lnTo>
                    <a:pt x="1411" y="927"/>
                  </a:lnTo>
                  <a:lnTo>
                    <a:pt x="1391" y="907"/>
                  </a:lnTo>
                  <a:lnTo>
                    <a:pt x="1391" y="907"/>
                  </a:lnTo>
                  <a:lnTo>
                    <a:pt x="1371" y="889"/>
                  </a:lnTo>
                  <a:lnTo>
                    <a:pt x="1365" y="911"/>
                  </a:lnTo>
                  <a:lnTo>
                    <a:pt x="1365" y="911"/>
                  </a:lnTo>
                  <a:lnTo>
                    <a:pt x="1371" y="917"/>
                  </a:lnTo>
                  <a:lnTo>
                    <a:pt x="1371" y="917"/>
                  </a:lnTo>
                  <a:close/>
                  <a:moveTo>
                    <a:pt x="1367" y="977"/>
                  </a:moveTo>
                  <a:lnTo>
                    <a:pt x="1367" y="977"/>
                  </a:lnTo>
                  <a:lnTo>
                    <a:pt x="1385" y="999"/>
                  </a:lnTo>
                  <a:lnTo>
                    <a:pt x="1395" y="977"/>
                  </a:lnTo>
                  <a:lnTo>
                    <a:pt x="1395" y="977"/>
                  </a:lnTo>
                  <a:lnTo>
                    <a:pt x="1389" y="969"/>
                  </a:lnTo>
                  <a:lnTo>
                    <a:pt x="1389" y="969"/>
                  </a:lnTo>
                  <a:lnTo>
                    <a:pt x="1377" y="955"/>
                  </a:lnTo>
                  <a:lnTo>
                    <a:pt x="1377" y="955"/>
                  </a:lnTo>
                  <a:lnTo>
                    <a:pt x="1357" y="935"/>
                  </a:lnTo>
                  <a:lnTo>
                    <a:pt x="1357" y="935"/>
                  </a:lnTo>
                  <a:lnTo>
                    <a:pt x="1353" y="945"/>
                  </a:lnTo>
                  <a:lnTo>
                    <a:pt x="1353" y="945"/>
                  </a:lnTo>
                  <a:lnTo>
                    <a:pt x="1349" y="957"/>
                  </a:lnTo>
                  <a:lnTo>
                    <a:pt x="1349" y="957"/>
                  </a:lnTo>
                  <a:lnTo>
                    <a:pt x="1367" y="977"/>
                  </a:lnTo>
                  <a:lnTo>
                    <a:pt x="1367" y="977"/>
                  </a:lnTo>
                  <a:close/>
                  <a:moveTo>
                    <a:pt x="1347" y="1023"/>
                  </a:moveTo>
                  <a:lnTo>
                    <a:pt x="1347" y="1023"/>
                  </a:lnTo>
                  <a:lnTo>
                    <a:pt x="1363" y="1047"/>
                  </a:lnTo>
                  <a:lnTo>
                    <a:pt x="1363" y="1047"/>
                  </a:lnTo>
                  <a:lnTo>
                    <a:pt x="1369" y="1035"/>
                  </a:lnTo>
                  <a:lnTo>
                    <a:pt x="1369" y="1035"/>
                  </a:lnTo>
                  <a:lnTo>
                    <a:pt x="1373" y="1027"/>
                  </a:lnTo>
                  <a:lnTo>
                    <a:pt x="1373" y="1027"/>
                  </a:lnTo>
                  <a:lnTo>
                    <a:pt x="1375" y="1025"/>
                  </a:lnTo>
                  <a:lnTo>
                    <a:pt x="1375" y="1025"/>
                  </a:lnTo>
                  <a:lnTo>
                    <a:pt x="1357" y="1003"/>
                  </a:lnTo>
                  <a:lnTo>
                    <a:pt x="1357" y="1003"/>
                  </a:lnTo>
                  <a:lnTo>
                    <a:pt x="1345" y="987"/>
                  </a:lnTo>
                  <a:lnTo>
                    <a:pt x="1345" y="987"/>
                  </a:lnTo>
                  <a:lnTo>
                    <a:pt x="1339" y="981"/>
                  </a:lnTo>
                  <a:lnTo>
                    <a:pt x="1339" y="981"/>
                  </a:lnTo>
                  <a:lnTo>
                    <a:pt x="1339" y="983"/>
                  </a:lnTo>
                  <a:lnTo>
                    <a:pt x="1339" y="983"/>
                  </a:lnTo>
                  <a:lnTo>
                    <a:pt x="1335" y="991"/>
                  </a:lnTo>
                  <a:lnTo>
                    <a:pt x="1335" y="991"/>
                  </a:lnTo>
                  <a:lnTo>
                    <a:pt x="1331" y="1001"/>
                  </a:lnTo>
                  <a:lnTo>
                    <a:pt x="1331" y="1001"/>
                  </a:lnTo>
                  <a:lnTo>
                    <a:pt x="1347" y="1023"/>
                  </a:lnTo>
                  <a:lnTo>
                    <a:pt x="1347" y="1023"/>
                  </a:lnTo>
                  <a:close/>
                  <a:moveTo>
                    <a:pt x="1323" y="1069"/>
                  </a:moveTo>
                  <a:lnTo>
                    <a:pt x="1323" y="1069"/>
                  </a:lnTo>
                  <a:lnTo>
                    <a:pt x="1339" y="1093"/>
                  </a:lnTo>
                  <a:lnTo>
                    <a:pt x="1351" y="1071"/>
                  </a:lnTo>
                  <a:lnTo>
                    <a:pt x="1351" y="1071"/>
                  </a:lnTo>
                  <a:lnTo>
                    <a:pt x="1347" y="1063"/>
                  </a:lnTo>
                  <a:lnTo>
                    <a:pt x="1347" y="1063"/>
                  </a:lnTo>
                  <a:lnTo>
                    <a:pt x="1335" y="1047"/>
                  </a:lnTo>
                  <a:lnTo>
                    <a:pt x="1335" y="1047"/>
                  </a:lnTo>
                  <a:lnTo>
                    <a:pt x="1319" y="1025"/>
                  </a:lnTo>
                  <a:lnTo>
                    <a:pt x="1319" y="1025"/>
                  </a:lnTo>
                  <a:lnTo>
                    <a:pt x="1315" y="1035"/>
                  </a:lnTo>
                  <a:lnTo>
                    <a:pt x="1315" y="1035"/>
                  </a:lnTo>
                  <a:lnTo>
                    <a:pt x="1309" y="1045"/>
                  </a:lnTo>
                  <a:lnTo>
                    <a:pt x="1309" y="1045"/>
                  </a:lnTo>
                  <a:lnTo>
                    <a:pt x="1323" y="1069"/>
                  </a:lnTo>
                  <a:lnTo>
                    <a:pt x="1323" y="1069"/>
                  </a:lnTo>
                  <a:close/>
                  <a:moveTo>
                    <a:pt x="1297" y="1111"/>
                  </a:moveTo>
                  <a:lnTo>
                    <a:pt x="1297" y="1111"/>
                  </a:lnTo>
                  <a:lnTo>
                    <a:pt x="1309" y="1135"/>
                  </a:lnTo>
                  <a:lnTo>
                    <a:pt x="1309" y="1135"/>
                  </a:lnTo>
                  <a:lnTo>
                    <a:pt x="1317" y="1125"/>
                  </a:lnTo>
                  <a:lnTo>
                    <a:pt x="1317" y="1125"/>
                  </a:lnTo>
                  <a:lnTo>
                    <a:pt x="1321" y="1119"/>
                  </a:lnTo>
                  <a:lnTo>
                    <a:pt x="1321" y="1119"/>
                  </a:lnTo>
                  <a:lnTo>
                    <a:pt x="1323" y="1115"/>
                  </a:lnTo>
                  <a:lnTo>
                    <a:pt x="1323" y="1115"/>
                  </a:lnTo>
                  <a:lnTo>
                    <a:pt x="1311" y="1091"/>
                  </a:lnTo>
                  <a:lnTo>
                    <a:pt x="1311" y="1091"/>
                  </a:lnTo>
                  <a:lnTo>
                    <a:pt x="1301" y="1075"/>
                  </a:lnTo>
                  <a:lnTo>
                    <a:pt x="1301" y="1075"/>
                  </a:lnTo>
                  <a:lnTo>
                    <a:pt x="1295" y="1067"/>
                  </a:lnTo>
                  <a:lnTo>
                    <a:pt x="1295" y="1067"/>
                  </a:lnTo>
                  <a:lnTo>
                    <a:pt x="1293" y="1071"/>
                  </a:lnTo>
                  <a:lnTo>
                    <a:pt x="1293" y="1071"/>
                  </a:lnTo>
                  <a:lnTo>
                    <a:pt x="1289" y="1077"/>
                  </a:lnTo>
                  <a:lnTo>
                    <a:pt x="1289" y="1077"/>
                  </a:lnTo>
                  <a:lnTo>
                    <a:pt x="1283" y="1087"/>
                  </a:lnTo>
                  <a:lnTo>
                    <a:pt x="1283" y="1087"/>
                  </a:lnTo>
                  <a:lnTo>
                    <a:pt x="1297" y="1111"/>
                  </a:lnTo>
                  <a:lnTo>
                    <a:pt x="1297" y="1111"/>
                  </a:lnTo>
                  <a:close/>
                  <a:moveTo>
                    <a:pt x="1267" y="1151"/>
                  </a:moveTo>
                  <a:lnTo>
                    <a:pt x="1267" y="1151"/>
                  </a:lnTo>
                  <a:lnTo>
                    <a:pt x="1279" y="1177"/>
                  </a:lnTo>
                  <a:lnTo>
                    <a:pt x="1293" y="1157"/>
                  </a:lnTo>
                  <a:lnTo>
                    <a:pt x="1293" y="1157"/>
                  </a:lnTo>
                  <a:lnTo>
                    <a:pt x="1289" y="1149"/>
                  </a:lnTo>
                  <a:lnTo>
                    <a:pt x="1289" y="1149"/>
                  </a:lnTo>
                  <a:lnTo>
                    <a:pt x="1281" y="1133"/>
                  </a:lnTo>
                  <a:lnTo>
                    <a:pt x="1281" y="1133"/>
                  </a:lnTo>
                  <a:lnTo>
                    <a:pt x="1269" y="1107"/>
                  </a:lnTo>
                  <a:lnTo>
                    <a:pt x="1269" y="1107"/>
                  </a:lnTo>
                  <a:lnTo>
                    <a:pt x="1263" y="1117"/>
                  </a:lnTo>
                  <a:lnTo>
                    <a:pt x="1263" y="1117"/>
                  </a:lnTo>
                  <a:lnTo>
                    <a:pt x="1255" y="1127"/>
                  </a:lnTo>
                  <a:lnTo>
                    <a:pt x="1255" y="1127"/>
                  </a:lnTo>
                  <a:lnTo>
                    <a:pt x="1267" y="1151"/>
                  </a:lnTo>
                  <a:lnTo>
                    <a:pt x="1267" y="1151"/>
                  </a:lnTo>
                  <a:close/>
                  <a:moveTo>
                    <a:pt x="1235" y="1189"/>
                  </a:moveTo>
                  <a:lnTo>
                    <a:pt x="1235" y="1189"/>
                  </a:lnTo>
                  <a:lnTo>
                    <a:pt x="1243" y="1217"/>
                  </a:lnTo>
                  <a:lnTo>
                    <a:pt x="1243" y="1217"/>
                  </a:lnTo>
                  <a:lnTo>
                    <a:pt x="1253" y="1207"/>
                  </a:lnTo>
                  <a:lnTo>
                    <a:pt x="1253" y="1207"/>
                  </a:lnTo>
                  <a:lnTo>
                    <a:pt x="1257" y="1201"/>
                  </a:lnTo>
                  <a:lnTo>
                    <a:pt x="1257" y="1201"/>
                  </a:lnTo>
                  <a:lnTo>
                    <a:pt x="1261" y="1199"/>
                  </a:lnTo>
                  <a:lnTo>
                    <a:pt x="1261" y="1199"/>
                  </a:lnTo>
                  <a:lnTo>
                    <a:pt x="1251" y="1171"/>
                  </a:lnTo>
                  <a:lnTo>
                    <a:pt x="1251" y="1171"/>
                  </a:lnTo>
                  <a:lnTo>
                    <a:pt x="1243" y="1155"/>
                  </a:lnTo>
                  <a:lnTo>
                    <a:pt x="1243" y="1155"/>
                  </a:lnTo>
                  <a:lnTo>
                    <a:pt x="1239" y="1147"/>
                  </a:lnTo>
                  <a:lnTo>
                    <a:pt x="1239" y="1147"/>
                  </a:lnTo>
                  <a:lnTo>
                    <a:pt x="1237" y="1149"/>
                  </a:lnTo>
                  <a:lnTo>
                    <a:pt x="1237" y="1149"/>
                  </a:lnTo>
                  <a:lnTo>
                    <a:pt x="1233" y="1155"/>
                  </a:lnTo>
                  <a:lnTo>
                    <a:pt x="1233" y="1155"/>
                  </a:lnTo>
                  <a:lnTo>
                    <a:pt x="1225" y="1163"/>
                  </a:lnTo>
                  <a:lnTo>
                    <a:pt x="1225" y="1163"/>
                  </a:lnTo>
                  <a:lnTo>
                    <a:pt x="1235" y="1189"/>
                  </a:lnTo>
                  <a:lnTo>
                    <a:pt x="1235" y="1189"/>
                  </a:lnTo>
                  <a:close/>
                  <a:moveTo>
                    <a:pt x="1199" y="1225"/>
                  </a:moveTo>
                  <a:lnTo>
                    <a:pt x="1199" y="1225"/>
                  </a:lnTo>
                  <a:lnTo>
                    <a:pt x="1207" y="1253"/>
                  </a:lnTo>
                  <a:lnTo>
                    <a:pt x="1225" y="1235"/>
                  </a:lnTo>
                  <a:lnTo>
                    <a:pt x="1225" y="1235"/>
                  </a:lnTo>
                  <a:lnTo>
                    <a:pt x="1223" y="1227"/>
                  </a:lnTo>
                  <a:lnTo>
                    <a:pt x="1223" y="1227"/>
                  </a:lnTo>
                  <a:lnTo>
                    <a:pt x="1217" y="1209"/>
                  </a:lnTo>
                  <a:lnTo>
                    <a:pt x="1217" y="1209"/>
                  </a:lnTo>
                  <a:lnTo>
                    <a:pt x="1207" y="1183"/>
                  </a:lnTo>
                  <a:lnTo>
                    <a:pt x="1207" y="1183"/>
                  </a:lnTo>
                  <a:lnTo>
                    <a:pt x="1199" y="1191"/>
                  </a:lnTo>
                  <a:lnTo>
                    <a:pt x="1199" y="1191"/>
                  </a:lnTo>
                  <a:lnTo>
                    <a:pt x="1191" y="1199"/>
                  </a:lnTo>
                  <a:lnTo>
                    <a:pt x="1191" y="1199"/>
                  </a:lnTo>
                  <a:lnTo>
                    <a:pt x="1199" y="1225"/>
                  </a:lnTo>
                  <a:lnTo>
                    <a:pt x="1199" y="1225"/>
                  </a:lnTo>
                  <a:close/>
                  <a:moveTo>
                    <a:pt x="1157" y="1241"/>
                  </a:moveTo>
                  <a:lnTo>
                    <a:pt x="1157" y="1241"/>
                  </a:lnTo>
                  <a:lnTo>
                    <a:pt x="1161" y="1259"/>
                  </a:lnTo>
                  <a:lnTo>
                    <a:pt x="1161" y="1259"/>
                  </a:lnTo>
                  <a:lnTo>
                    <a:pt x="1167" y="1287"/>
                  </a:lnTo>
                  <a:lnTo>
                    <a:pt x="1167" y="1287"/>
                  </a:lnTo>
                  <a:lnTo>
                    <a:pt x="1177" y="1279"/>
                  </a:lnTo>
                  <a:lnTo>
                    <a:pt x="1177" y="1279"/>
                  </a:lnTo>
                  <a:lnTo>
                    <a:pt x="1183" y="1273"/>
                  </a:lnTo>
                  <a:lnTo>
                    <a:pt x="1183" y="1273"/>
                  </a:lnTo>
                  <a:lnTo>
                    <a:pt x="1185" y="1271"/>
                  </a:lnTo>
                  <a:lnTo>
                    <a:pt x="1185" y="1271"/>
                  </a:lnTo>
                  <a:lnTo>
                    <a:pt x="1179" y="1243"/>
                  </a:lnTo>
                  <a:lnTo>
                    <a:pt x="1179" y="1243"/>
                  </a:lnTo>
                  <a:lnTo>
                    <a:pt x="1175" y="1225"/>
                  </a:lnTo>
                  <a:lnTo>
                    <a:pt x="1175" y="1225"/>
                  </a:lnTo>
                  <a:lnTo>
                    <a:pt x="1173" y="1217"/>
                  </a:lnTo>
                  <a:lnTo>
                    <a:pt x="1173" y="1217"/>
                  </a:lnTo>
                  <a:lnTo>
                    <a:pt x="1171" y="1219"/>
                  </a:lnTo>
                  <a:lnTo>
                    <a:pt x="1171" y="1219"/>
                  </a:lnTo>
                  <a:lnTo>
                    <a:pt x="1165" y="1225"/>
                  </a:lnTo>
                  <a:lnTo>
                    <a:pt x="1165" y="1225"/>
                  </a:lnTo>
                  <a:lnTo>
                    <a:pt x="1155" y="1231"/>
                  </a:lnTo>
                  <a:lnTo>
                    <a:pt x="1155" y="1231"/>
                  </a:lnTo>
                  <a:lnTo>
                    <a:pt x="1157" y="1241"/>
                  </a:lnTo>
                  <a:lnTo>
                    <a:pt x="1157" y="1241"/>
                  </a:lnTo>
                  <a:close/>
                  <a:moveTo>
                    <a:pt x="1121" y="1289"/>
                  </a:moveTo>
                  <a:lnTo>
                    <a:pt x="1121" y="1289"/>
                  </a:lnTo>
                  <a:lnTo>
                    <a:pt x="1125" y="1317"/>
                  </a:lnTo>
                  <a:lnTo>
                    <a:pt x="1145" y="1303"/>
                  </a:lnTo>
                  <a:lnTo>
                    <a:pt x="1145" y="1303"/>
                  </a:lnTo>
                  <a:lnTo>
                    <a:pt x="1143" y="1295"/>
                  </a:lnTo>
                  <a:lnTo>
                    <a:pt x="1143" y="1295"/>
                  </a:lnTo>
                  <a:lnTo>
                    <a:pt x="1141" y="1275"/>
                  </a:lnTo>
                  <a:lnTo>
                    <a:pt x="1141" y="1275"/>
                  </a:lnTo>
                  <a:lnTo>
                    <a:pt x="1135" y="1249"/>
                  </a:lnTo>
                  <a:lnTo>
                    <a:pt x="1135" y="1249"/>
                  </a:lnTo>
                  <a:lnTo>
                    <a:pt x="1127" y="1255"/>
                  </a:lnTo>
                  <a:lnTo>
                    <a:pt x="1127" y="1255"/>
                  </a:lnTo>
                  <a:lnTo>
                    <a:pt x="1117" y="1263"/>
                  </a:lnTo>
                  <a:lnTo>
                    <a:pt x="1117" y="1263"/>
                  </a:lnTo>
                  <a:lnTo>
                    <a:pt x="1121" y="1289"/>
                  </a:lnTo>
                  <a:lnTo>
                    <a:pt x="1121" y="1289"/>
                  </a:lnTo>
                  <a:close/>
                  <a:moveTo>
                    <a:pt x="1079" y="1299"/>
                  </a:moveTo>
                  <a:lnTo>
                    <a:pt x="1079" y="1299"/>
                  </a:lnTo>
                  <a:lnTo>
                    <a:pt x="1079" y="1317"/>
                  </a:lnTo>
                  <a:lnTo>
                    <a:pt x="1079" y="1317"/>
                  </a:lnTo>
                  <a:lnTo>
                    <a:pt x="1081" y="1345"/>
                  </a:lnTo>
                  <a:lnTo>
                    <a:pt x="1081" y="1345"/>
                  </a:lnTo>
                  <a:lnTo>
                    <a:pt x="1091" y="1339"/>
                  </a:lnTo>
                  <a:lnTo>
                    <a:pt x="1091" y="1339"/>
                  </a:lnTo>
                  <a:lnTo>
                    <a:pt x="1099" y="1335"/>
                  </a:lnTo>
                  <a:lnTo>
                    <a:pt x="1099" y="1335"/>
                  </a:lnTo>
                  <a:lnTo>
                    <a:pt x="1101" y="1333"/>
                  </a:lnTo>
                  <a:lnTo>
                    <a:pt x="1101" y="1333"/>
                  </a:lnTo>
                  <a:lnTo>
                    <a:pt x="1099" y="1305"/>
                  </a:lnTo>
                  <a:lnTo>
                    <a:pt x="1099" y="1305"/>
                  </a:lnTo>
                  <a:lnTo>
                    <a:pt x="1097" y="1285"/>
                  </a:lnTo>
                  <a:lnTo>
                    <a:pt x="1097" y="1285"/>
                  </a:lnTo>
                  <a:lnTo>
                    <a:pt x="1097" y="1277"/>
                  </a:lnTo>
                  <a:lnTo>
                    <a:pt x="1097" y="1277"/>
                  </a:lnTo>
                  <a:lnTo>
                    <a:pt x="1093" y="1279"/>
                  </a:lnTo>
                  <a:lnTo>
                    <a:pt x="1093" y="1279"/>
                  </a:lnTo>
                  <a:lnTo>
                    <a:pt x="1087" y="1283"/>
                  </a:lnTo>
                  <a:lnTo>
                    <a:pt x="1087" y="1283"/>
                  </a:lnTo>
                  <a:lnTo>
                    <a:pt x="1077" y="1289"/>
                  </a:lnTo>
                  <a:lnTo>
                    <a:pt x="1077" y="1289"/>
                  </a:lnTo>
                  <a:lnTo>
                    <a:pt x="1079" y="1299"/>
                  </a:lnTo>
                  <a:lnTo>
                    <a:pt x="1079" y="1299"/>
                  </a:lnTo>
                  <a:close/>
                  <a:moveTo>
                    <a:pt x="1038" y="1341"/>
                  </a:moveTo>
                  <a:lnTo>
                    <a:pt x="1038" y="1341"/>
                  </a:lnTo>
                  <a:lnTo>
                    <a:pt x="1036" y="1369"/>
                  </a:lnTo>
                  <a:lnTo>
                    <a:pt x="1057" y="1359"/>
                  </a:lnTo>
                  <a:lnTo>
                    <a:pt x="1057" y="1359"/>
                  </a:lnTo>
                  <a:lnTo>
                    <a:pt x="1057" y="1349"/>
                  </a:lnTo>
                  <a:lnTo>
                    <a:pt x="1057" y="1349"/>
                  </a:lnTo>
                  <a:lnTo>
                    <a:pt x="1057" y="1331"/>
                  </a:lnTo>
                  <a:lnTo>
                    <a:pt x="1057" y="1331"/>
                  </a:lnTo>
                  <a:lnTo>
                    <a:pt x="1055" y="1303"/>
                  </a:lnTo>
                  <a:lnTo>
                    <a:pt x="1055" y="1303"/>
                  </a:lnTo>
                  <a:lnTo>
                    <a:pt x="1047" y="1309"/>
                  </a:lnTo>
                  <a:lnTo>
                    <a:pt x="1047" y="1309"/>
                  </a:lnTo>
                  <a:lnTo>
                    <a:pt x="1038" y="1313"/>
                  </a:lnTo>
                  <a:lnTo>
                    <a:pt x="1038" y="1313"/>
                  </a:lnTo>
                  <a:lnTo>
                    <a:pt x="1038" y="1341"/>
                  </a:lnTo>
                  <a:lnTo>
                    <a:pt x="1038" y="1341"/>
                  </a:lnTo>
                  <a:close/>
                  <a:moveTo>
                    <a:pt x="992" y="1363"/>
                  </a:moveTo>
                  <a:lnTo>
                    <a:pt x="992" y="1363"/>
                  </a:lnTo>
                  <a:lnTo>
                    <a:pt x="988" y="1391"/>
                  </a:lnTo>
                  <a:lnTo>
                    <a:pt x="988" y="1391"/>
                  </a:lnTo>
                  <a:lnTo>
                    <a:pt x="1000" y="1385"/>
                  </a:lnTo>
                  <a:lnTo>
                    <a:pt x="1000" y="1385"/>
                  </a:lnTo>
                  <a:lnTo>
                    <a:pt x="1008" y="1383"/>
                  </a:lnTo>
                  <a:lnTo>
                    <a:pt x="1008" y="1383"/>
                  </a:lnTo>
                  <a:lnTo>
                    <a:pt x="1012" y="1381"/>
                  </a:lnTo>
                  <a:lnTo>
                    <a:pt x="1012" y="1381"/>
                  </a:lnTo>
                  <a:lnTo>
                    <a:pt x="1014" y="1353"/>
                  </a:lnTo>
                  <a:lnTo>
                    <a:pt x="1014" y="1353"/>
                  </a:lnTo>
                  <a:lnTo>
                    <a:pt x="1014" y="1333"/>
                  </a:lnTo>
                  <a:lnTo>
                    <a:pt x="1014" y="1333"/>
                  </a:lnTo>
                  <a:lnTo>
                    <a:pt x="1014" y="1325"/>
                  </a:lnTo>
                  <a:lnTo>
                    <a:pt x="1014" y="1325"/>
                  </a:lnTo>
                  <a:lnTo>
                    <a:pt x="1010" y="1327"/>
                  </a:lnTo>
                  <a:lnTo>
                    <a:pt x="1010" y="1327"/>
                  </a:lnTo>
                  <a:lnTo>
                    <a:pt x="1004" y="1331"/>
                  </a:lnTo>
                  <a:lnTo>
                    <a:pt x="1004" y="1331"/>
                  </a:lnTo>
                  <a:lnTo>
                    <a:pt x="994" y="1335"/>
                  </a:lnTo>
                  <a:lnTo>
                    <a:pt x="994" y="1335"/>
                  </a:lnTo>
                  <a:lnTo>
                    <a:pt x="992" y="1363"/>
                  </a:lnTo>
                  <a:lnTo>
                    <a:pt x="992" y="1363"/>
                  </a:lnTo>
                  <a:close/>
                  <a:moveTo>
                    <a:pt x="944" y="1381"/>
                  </a:moveTo>
                  <a:lnTo>
                    <a:pt x="944" y="1381"/>
                  </a:lnTo>
                  <a:lnTo>
                    <a:pt x="940" y="1409"/>
                  </a:lnTo>
                  <a:lnTo>
                    <a:pt x="962" y="1401"/>
                  </a:lnTo>
                  <a:lnTo>
                    <a:pt x="962" y="1401"/>
                  </a:lnTo>
                  <a:lnTo>
                    <a:pt x="966" y="1373"/>
                  </a:lnTo>
                  <a:lnTo>
                    <a:pt x="966" y="1373"/>
                  </a:lnTo>
                  <a:lnTo>
                    <a:pt x="970" y="1345"/>
                  </a:lnTo>
                  <a:lnTo>
                    <a:pt x="970" y="1345"/>
                  </a:lnTo>
                  <a:lnTo>
                    <a:pt x="960" y="1349"/>
                  </a:lnTo>
                  <a:lnTo>
                    <a:pt x="960" y="1349"/>
                  </a:lnTo>
                  <a:lnTo>
                    <a:pt x="952" y="1351"/>
                  </a:lnTo>
                  <a:lnTo>
                    <a:pt x="952" y="1351"/>
                  </a:lnTo>
                  <a:lnTo>
                    <a:pt x="948" y="1353"/>
                  </a:lnTo>
                  <a:lnTo>
                    <a:pt x="948" y="1353"/>
                  </a:lnTo>
                  <a:lnTo>
                    <a:pt x="944" y="1381"/>
                  </a:lnTo>
                  <a:lnTo>
                    <a:pt x="944" y="1381"/>
                  </a:lnTo>
                  <a:close/>
                  <a:moveTo>
                    <a:pt x="896" y="1395"/>
                  </a:moveTo>
                  <a:lnTo>
                    <a:pt x="896" y="1395"/>
                  </a:lnTo>
                  <a:lnTo>
                    <a:pt x="890" y="1421"/>
                  </a:lnTo>
                  <a:lnTo>
                    <a:pt x="890" y="1421"/>
                  </a:lnTo>
                  <a:lnTo>
                    <a:pt x="902" y="1419"/>
                  </a:lnTo>
                  <a:lnTo>
                    <a:pt x="902" y="1419"/>
                  </a:lnTo>
                  <a:lnTo>
                    <a:pt x="914" y="1415"/>
                  </a:lnTo>
                  <a:lnTo>
                    <a:pt x="914" y="1415"/>
                  </a:lnTo>
                  <a:lnTo>
                    <a:pt x="918" y="1389"/>
                  </a:lnTo>
                  <a:lnTo>
                    <a:pt x="918" y="1389"/>
                  </a:lnTo>
                  <a:lnTo>
                    <a:pt x="922" y="1369"/>
                  </a:lnTo>
                  <a:lnTo>
                    <a:pt x="922" y="1369"/>
                  </a:lnTo>
                  <a:lnTo>
                    <a:pt x="924" y="1361"/>
                  </a:lnTo>
                  <a:lnTo>
                    <a:pt x="924" y="1361"/>
                  </a:lnTo>
                  <a:lnTo>
                    <a:pt x="920" y="1363"/>
                  </a:lnTo>
                  <a:lnTo>
                    <a:pt x="920" y="1363"/>
                  </a:lnTo>
                  <a:lnTo>
                    <a:pt x="914" y="1365"/>
                  </a:lnTo>
                  <a:lnTo>
                    <a:pt x="914" y="1365"/>
                  </a:lnTo>
                  <a:lnTo>
                    <a:pt x="902" y="1367"/>
                  </a:lnTo>
                  <a:lnTo>
                    <a:pt x="902" y="1367"/>
                  </a:lnTo>
                  <a:lnTo>
                    <a:pt x="896" y="1395"/>
                  </a:lnTo>
                  <a:lnTo>
                    <a:pt x="896" y="1395"/>
                  </a:lnTo>
                  <a:close/>
                  <a:moveTo>
                    <a:pt x="846" y="1405"/>
                  </a:moveTo>
                  <a:lnTo>
                    <a:pt x="846" y="1405"/>
                  </a:lnTo>
                  <a:lnTo>
                    <a:pt x="838" y="1433"/>
                  </a:lnTo>
                  <a:lnTo>
                    <a:pt x="862" y="1427"/>
                  </a:lnTo>
                  <a:lnTo>
                    <a:pt x="862" y="1427"/>
                  </a:lnTo>
                  <a:lnTo>
                    <a:pt x="864" y="1419"/>
                  </a:lnTo>
                  <a:lnTo>
                    <a:pt x="864" y="1419"/>
                  </a:lnTo>
                  <a:lnTo>
                    <a:pt x="870" y="1401"/>
                  </a:lnTo>
                  <a:lnTo>
                    <a:pt x="870" y="1401"/>
                  </a:lnTo>
                  <a:lnTo>
                    <a:pt x="878" y="1373"/>
                  </a:lnTo>
                  <a:lnTo>
                    <a:pt x="878" y="1373"/>
                  </a:lnTo>
                  <a:lnTo>
                    <a:pt x="866" y="1377"/>
                  </a:lnTo>
                  <a:lnTo>
                    <a:pt x="866" y="1377"/>
                  </a:lnTo>
                  <a:lnTo>
                    <a:pt x="858" y="1379"/>
                  </a:lnTo>
                  <a:lnTo>
                    <a:pt x="858" y="1379"/>
                  </a:lnTo>
                  <a:lnTo>
                    <a:pt x="854" y="1379"/>
                  </a:lnTo>
                  <a:lnTo>
                    <a:pt x="854" y="1379"/>
                  </a:lnTo>
                  <a:lnTo>
                    <a:pt x="846" y="1405"/>
                  </a:lnTo>
                  <a:lnTo>
                    <a:pt x="846" y="1405"/>
                  </a:lnTo>
                  <a:close/>
                  <a:moveTo>
                    <a:pt x="798" y="1413"/>
                  </a:moveTo>
                  <a:lnTo>
                    <a:pt x="798" y="1413"/>
                  </a:lnTo>
                  <a:lnTo>
                    <a:pt x="790" y="1431"/>
                  </a:lnTo>
                  <a:lnTo>
                    <a:pt x="790" y="1431"/>
                  </a:lnTo>
                  <a:lnTo>
                    <a:pt x="786" y="1439"/>
                  </a:lnTo>
                  <a:lnTo>
                    <a:pt x="786" y="1439"/>
                  </a:lnTo>
                  <a:lnTo>
                    <a:pt x="790" y="1439"/>
                  </a:lnTo>
                  <a:lnTo>
                    <a:pt x="790" y="1439"/>
                  </a:lnTo>
                  <a:lnTo>
                    <a:pt x="798" y="1437"/>
                  </a:lnTo>
                  <a:lnTo>
                    <a:pt x="798" y="1437"/>
                  </a:lnTo>
                  <a:lnTo>
                    <a:pt x="810" y="1437"/>
                  </a:lnTo>
                  <a:lnTo>
                    <a:pt x="810" y="1437"/>
                  </a:lnTo>
                  <a:lnTo>
                    <a:pt x="820" y="1409"/>
                  </a:lnTo>
                  <a:lnTo>
                    <a:pt x="820" y="1409"/>
                  </a:lnTo>
                  <a:lnTo>
                    <a:pt x="830" y="1383"/>
                  </a:lnTo>
                  <a:lnTo>
                    <a:pt x="830" y="1383"/>
                  </a:lnTo>
                  <a:lnTo>
                    <a:pt x="826" y="1385"/>
                  </a:lnTo>
                  <a:lnTo>
                    <a:pt x="826" y="1385"/>
                  </a:lnTo>
                  <a:lnTo>
                    <a:pt x="818" y="1385"/>
                  </a:lnTo>
                  <a:lnTo>
                    <a:pt x="818" y="1385"/>
                  </a:lnTo>
                  <a:lnTo>
                    <a:pt x="806" y="1387"/>
                  </a:lnTo>
                  <a:lnTo>
                    <a:pt x="806" y="1387"/>
                  </a:lnTo>
                  <a:lnTo>
                    <a:pt x="798" y="1413"/>
                  </a:lnTo>
                  <a:lnTo>
                    <a:pt x="798" y="1413"/>
                  </a:lnTo>
                  <a:close/>
                  <a:moveTo>
                    <a:pt x="756" y="1399"/>
                  </a:moveTo>
                  <a:lnTo>
                    <a:pt x="756" y="1399"/>
                  </a:lnTo>
                  <a:lnTo>
                    <a:pt x="746" y="1417"/>
                  </a:lnTo>
                  <a:lnTo>
                    <a:pt x="746" y="1417"/>
                  </a:lnTo>
                  <a:lnTo>
                    <a:pt x="734" y="1441"/>
                  </a:lnTo>
                  <a:lnTo>
                    <a:pt x="734" y="1441"/>
                  </a:lnTo>
                  <a:lnTo>
                    <a:pt x="746" y="1441"/>
                  </a:lnTo>
                  <a:lnTo>
                    <a:pt x="746" y="1441"/>
                  </a:lnTo>
                  <a:lnTo>
                    <a:pt x="756" y="1441"/>
                  </a:lnTo>
                  <a:lnTo>
                    <a:pt x="756" y="1441"/>
                  </a:lnTo>
                  <a:lnTo>
                    <a:pt x="758" y="1441"/>
                  </a:lnTo>
                  <a:lnTo>
                    <a:pt x="758" y="1441"/>
                  </a:lnTo>
                  <a:lnTo>
                    <a:pt x="770" y="1415"/>
                  </a:lnTo>
                  <a:lnTo>
                    <a:pt x="770" y="1415"/>
                  </a:lnTo>
                  <a:lnTo>
                    <a:pt x="782" y="1389"/>
                  </a:lnTo>
                  <a:lnTo>
                    <a:pt x="758" y="1391"/>
                  </a:lnTo>
                  <a:lnTo>
                    <a:pt x="758" y="1391"/>
                  </a:lnTo>
                  <a:lnTo>
                    <a:pt x="756" y="1399"/>
                  </a:lnTo>
                  <a:lnTo>
                    <a:pt x="756" y="1399"/>
                  </a:lnTo>
                  <a:close/>
                  <a:moveTo>
                    <a:pt x="696" y="1417"/>
                  </a:moveTo>
                  <a:lnTo>
                    <a:pt x="696" y="1417"/>
                  </a:lnTo>
                  <a:lnTo>
                    <a:pt x="686" y="1433"/>
                  </a:lnTo>
                  <a:lnTo>
                    <a:pt x="686" y="1433"/>
                  </a:lnTo>
                  <a:lnTo>
                    <a:pt x="682" y="1441"/>
                  </a:lnTo>
                  <a:lnTo>
                    <a:pt x="682" y="1441"/>
                  </a:lnTo>
                  <a:lnTo>
                    <a:pt x="686" y="1441"/>
                  </a:lnTo>
                  <a:lnTo>
                    <a:pt x="686" y="1441"/>
                  </a:lnTo>
                  <a:lnTo>
                    <a:pt x="694" y="1441"/>
                  </a:lnTo>
                  <a:lnTo>
                    <a:pt x="694" y="1441"/>
                  </a:lnTo>
                  <a:lnTo>
                    <a:pt x="706" y="1441"/>
                  </a:lnTo>
                  <a:lnTo>
                    <a:pt x="706" y="1441"/>
                  </a:lnTo>
                  <a:lnTo>
                    <a:pt x="720" y="1417"/>
                  </a:lnTo>
                  <a:lnTo>
                    <a:pt x="720" y="1417"/>
                  </a:lnTo>
                  <a:lnTo>
                    <a:pt x="732" y="1393"/>
                  </a:lnTo>
                  <a:lnTo>
                    <a:pt x="732" y="1393"/>
                  </a:lnTo>
                  <a:lnTo>
                    <a:pt x="722" y="1393"/>
                  </a:lnTo>
                  <a:lnTo>
                    <a:pt x="722" y="1393"/>
                  </a:lnTo>
                  <a:lnTo>
                    <a:pt x="710" y="1393"/>
                  </a:lnTo>
                  <a:lnTo>
                    <a:pt x="710" y="1393"/>
                  </a:lnTo>
                  <a:lnTo>
                    <a:pt x="696" y="1417"/>
                  </a:lnTo>
                  <a:lnTo>
                    <a:pt x="696" y="1417"/>
                  </a:lnTo>
                  <a:close/>
                  <a:moveTo>
                    <a:pt x="656" y="1397"/>
                  </a:moveTo>
                  <a:lnTo>
                    <a:pt x="656" y="1397"/>
                  </a:lnTo>
                  <a:lnTo>
                    <a:pt x="646" y="1413"/>
                  </a:lnTo>
                  <a:lnTo>
                    <a:pt x="646" y="1413"/>
                  </a:lnTo>
                  <a:lnTo>
                    <a:pt x="630" y="1435"/>
                  </a:lnTo>
                  <a:lnTo>
                    <a:pt x="630" y="1435"/>
                  </a:lnTo>
                  <a:lnTo>
                    <a:pt x="642" y="1437"/>
                  </a:lnTo>
                  <a:lnTo>
                    <a:pt x="642" y="1437"/>
                  </a:lnTo>
                  <a:lnTo>
                    <a:pt x="650" y="1439"/>
                  </a:lnTo>
                  <a:lnTo>
                    <a:pt x="650" y="1439"/>
                  </a:lnTo>
                  <a:lnTo>
                    <a:pt x="654" y="1439"/>
                  </a:lnTo>
                  <a:lnTo>
                    <a:pt x="654" y="1439"/>
                  </a:lnTo>
                  <a:lnTo>
                    <a:pt x="670" y="1415"/>
                  </a:lnTo>
                  <a:lnTo>
                    <a:pt x="670" y="1415"/>
                  </a:lnTo>
                  <a:lnTo>
                    <a:pt x="684" y="1391"/>
                  </a:lnTo>
                  <a:lnTo>
                    <a:pt x="662" y="1389"/>
                  </a:lnTo>
                  <a:lnTo>
                    <a:pt x="662" y="1389"/>
                  </a:lnTo>
                  <a:lnTo>
                    <a:pt x="656" y="1397"/>
                  </a:lnTo>
                  <a:lnTo>
                    <a:pt x="656" y="1397"/>
                  </a:lnTo>
                  <a:close/>
                  <a:moveTo>
                    <a:pt x="596" y="1405"/>
                  </a:moveTo>
                  <a:lnTo>
                    <a:pt x="596" y="1405"/>
                  </a:lnTo>
                  <a:lnTo>
                    <a:pt x="578" y="1427"/>
                  </a:lnTo>
                  <a:lnTo>
                    <a:pt x="604" y="1433"/>
                  </a:lnTo>
                  <a:lnTo>
                    <a:pt x="604" y="1433"/>
                  </a:lnTo>
                  <a:lnTo>
                    <a:pt x="608" y="1425"/>
                  </a:lnTo>
                  <a:lnTo>
                    <a:pt x="608" y="1425"/>
                  </a:lnTo>
                  <a:lnTo>
                    <a:pt x="620" y="1409"/>
                  </a:lnTo>
                  <a:lnTo>
                    <a:pt x="620" y="1409"/>
                  </a:lnTo>
                  <a:lnTo>
                    <a:pt x="636" y="1387"/>
                  </a:lnTo>
                  <a:lnTo>
                    <a:pt x="636" y="1387"/>
                  </a:lnTo>
                  <a:lnTo>
                    <a:pt x="624" y="1385"/>
                  </a:lnTo>
                  <a:lnTo>
                    <a:pt x="624" y="1385"/>
                  </a:lnTo>
                  <a:lnTo>
                    <a:pt x="614" y="1383"/>
                  </a:lnTo>
                  <a:lnTo>
                    <a:pt x="614" y="1383"/>
                  </a:lnTo>
                  <a:lnTo>
                    <a:pt x="596" y="1405"/>
                  </a:lnTo>
                  <a:lnTo>
                    <a:pt x="596" y="1405"/>
                  </a:lnTo>
                  <a:close/>
                  <a:moveTo>
                    <a:pt x="548" y="1395"/>
                  </a:moveTo>
                  <a:lnTo>
                    <a:pt x="548" y="1395"/>
                  </a:lnTo>
                  <a:lnTo>
                    <a:pt x="528" y="1415"/>
                  </a:lnTo>
                  <a:lnTo>
                    <a:pt x="528" y="1415"/>
                  </a:lnTo>
                  <a:lnTo>
                    <a:pt x="540" y="1419"/>
                  </a:lnTo>
                  <a:lnTo>
                    <a:pt x="540" y="1419"/>
                  </a:lnTo>
                  <a:lnTo>
                    <a:pt x="552" y="1421"/>
                  </a:lnTo>
                  <a:lnTo>
                    <a:pt x="552" y="1421"/>
                  </a:lnTo>
                  <a:lnTo>
                    <a:pt x="570" y="1401"/>
                  </a:lnTo>
                  <a:lnTo>
                    <a:pt x="570" y="1401"/>
                  </a:lnTo>
                  <a:lnTo>
                    <a:pt x="582" y="1387"/>
                  </a:lnTo>
                  <a:lnTo>
                    <a:pt x="582" y="1387"/>
                  </a:lnTo>
                  <a:lnTo>
                    <a:pt x="588" y="1379"/>
                  </a:lnTo>
                  <a:lnTo>
                    <a:pt x="588" y="1379"/>
                  </a:lnTo>
                  <a:lnTo>
                    <a:pt x="584" y="1379"/>
                  </a:lnTo>
                  <a:lnTo>
                    <a:pt x="584" y="1379"/>
                  </a:lnTo>
                  <a:lnTo>
                    <a:pt x="576" y="1377"/>
                  </a:lnTo>
                  <a:lnTo>
                    <a:pt x="576" y="1377"/>
                  </a:lnTo>
                  <a:lnTo>
                    <a:pt x="566" y="1375"/>
                  </a:lnTo>
                  <a:lnTo>
                    <a:pt x="566" y="1375"/>
                  </a:lnTo>
                  <a:lnTo>
                    <a:pt x="548" y="1395"/>
                  </a:lnTo>
                  <a:lnTo>
                    <a:pt x="548" y="1395"/>
                  </a:lnTo>
                  <a:close/>
                  <a:moveTo>
                    <a:pt x="500" y="1381"/>
                  </a:moveTo>
                  <a:lnTo>
                    <a:pt x="500" y="1381"/>
                  </a:lnTo>
                  <a:lnTo>
                    <a:pt x="478" y="1399"/>
                  </a:lnTo>
                  <a:lnTo>
                    <a:pt x="502" y="1407"/>
                  </a:lnTo>
                  <a:lnTo>
                    <a:pt x="502" y="1407"/>
                  </a:lnTo>
                  <a:lnTo>
                    <a:pt x="508" y="1401"/>
                  </a:lnTo>
                  <a:lnTo>
                    <a:pt x="508" y="1401"/>
                  </a:lnTo>
                  <a:lnTo>
                    <a:pt x="522" y="1389"/>
                  </a:lnTo>
                  <a:lnTo>
                    <a:pt x="522" y="1389"/>
                  </a:lnTo>
                  <a:lnTo>
                    <a:pt x="540" y="1367"/>
                  </a:lnTo>
                  <a:lnTo>
                    <a:pt x="540" y="1367"/>
                  </a:lnTo>
                  <a:lnTo>
                    <a:pt x="530" y="1365"/>
                  </a:lnTo>
                  <a:lnTo>
                    <a:pt x="530" y="1365"/>
                  </a:lnTo>
                  <a:lnTo>
                    <a:pt x="522" y="1363"/>
                  </a:lnTo>
                  <a:lnTo>
                    <a:pt x="522" y="1363"/>
                  </a:lnTo>
                  <a:lnTo>
                    <a:pt x="518" y="1361"/>
                  </a:lnTo>
                  <a:lnTo>
                    <a:pt x="518" y="1361"/>
                  </a:lnTo>
                  <a:lnTo>
                    <a:pt x="500" y="1381"/>
                  </a:lnTo>
                  <a:lnTo>
                    <a:pt x="500" y="1381"/>
                  </a:lnTo>
                  <a:close/>
                  <a:moveTo>
                    <a:pt x="452" y="1363"/>
                  </a:moveTo>
                  <a:lnTo>
                    <a:pt x="452" y="1363"/>
                  </a:lnTo>
                  <a:lnTo>
                    <a:pt x="436" y="1375"/>
                  </a:lnTo>
                  <a:lnTo>
                    <a:pt x="436" y="1375"/>
                  </a:lnTo>
                  <a:lnTo>
                    <a:pt x="430" y="1381"/>
                  </a:lnTo>
                  <a:lnTo>
                    <a:pt x="430" y="1381"/>
                  </a:lnTo>
                  <a:lnTo>
                    <a:pt x="442" y="1385"/>
                  </a:lnTo>
                  <a:lnTo>
                    <a:pt x="442" y="1385"/>
                  </a:lnTo>
                  <a:lnTo>
                    <a:pt x="452" y="1391"/>
                  </a:lnTo>
                  <a:lnTo>
                    <a:pt x="452" y="1391"/>
                  </a:lnTo>
                  <a:lnTo>
                    <a:pt x="474" y="1371"/>
                  </a:lnTo>
                  <a:lnTo>
                    <a:pt x="474" y="1371"/>
                  </a:lnTo>
                  <a:lnTo>
                    <a:pt x="488" y="1359"/>
                  </a:lnTo>
                  <a:lnTo>
                    <a:pt x="488" y="1359"/>
                  </a:lnTo>
                  <a:lnTo>
                    <a:pt x="494" y="1353"/>
                  </a:lnTo>
                  <a:lnTo>
                    <a:pt x="494" y="1353"/>
                  </a:lnTo>
                  <a:lnTo>
                    <a:pt x="484" y="1349"/>
                  </a:lnTo>
                  <a:lnTo>
                    <a:pt x="484" y="1349"/>
                  </a:lnTo>
                  <a:lnTo>
                    <a:pt x="474" y="1345"/>
                  </a:lnTo>
                  <a:lnTo>
                    <a:pt x="474" y="1345"/>
                  </a:lnTo>
                  <a:lnTo>
                    <a:pt x="452" y="1363"/>
                  </a:lnTo>
                  <a:lnTo>
                    <a:pt x="452" y="1363"/>
                  </a:lnTo>
                  <a:close/>
                  <a:moveTo>
                    <a:pt x="406" y="1343"/>
                  </a:moveTo>
                  <a:lnTo>
                    <a:pt x="406" y="1343"/>
                  </a:lnTo>
                  <a:lnTo>
                    <a:pt x="384" y="1357"/>
                  </a:lnTo>
                  <a:lnTo>
                    <a:pt x="404" y="1369"/>
                  </a:lnTo>
                  <a:lnTo>
                    <a:pt x="404" y="1369"/>
                  </a:lnTo>
                  <a:lnTo>
                    <a:pt x="412" y="1365"/>
                  </a:lnTo>
                  <a:lnTo>
                    <a:pt x="412" y="1365"/>
                  </a:lnTo>
                  <a:lnTo>
                    <a:pt x="428" y="1353"/>
                  </a:lnTo>
                  <a:lnTo>
                    <a:pt x="428" y="1353"/>
                  </a:lnTo>
                  <a:lnTo>
                    <a:pt x="450" y="1335"/>
                  </a:lnTo>
                  <a:lnTo>
                    <a:pt x="450" y="1335"/>
                  </a:lnTo>
                  <a:lnTo>
                    <a:pt x="440" y="1331"/>
                  </a:lnTo>
                  <a:lnTo>
                    <a:pt x="440" y="1331"/>
                  </a:lnTo>
                  <a:lnTo>
                    <a:pt x="432" y="1327"/>
                  </a:lnTo>
                  <a:lnTo>
                    <a:pt x="432" y="1327"/>
                  </a:lnTo>
                  <a:lnTo>
                    <a:pt x="428" y="1325"/>
                  </a:lnTo>
                  <a:lnTo>
                    <a:pt x="428" y="1325"/>
                  </a:lnTo>
                  <a:lnTo>
                    <a:pt x="406" y="1343"/>
                  </a:lnTo>
                  <a:lnTo>
                    <a:pt x="406" y="1343"/>
                  </a:lnTo>
                  <a:close/>
                  <a:moveTo>
                    <a:pt x="362" y="1317"/>
                  </a:moveTo>
                  <a:lnTo>
                    <a:pt x="362" y="1317"/>
                  </a:lnTo>
                  <a:lnTo>
                    <a:pt x="346" y="1327"/>
                  </a:lnTo>
                  <a:lnTo>
                    <a:pt x="346" y="1327"/>
                  </a:lnTo>
                  <a:lnTo>
                    <a:pt x="338" y="1331"/>
                  </a:lnTo>
                  <a:lnTo>
                    <a:pt x="338" y="1331"/>
                  </a:lnTo>
                  <a:lnTo>
                    <a:pt x="342" y="1333"/>
                  </a:lnTo>
                  <a:lnTo>
                    <a:pt x="342" y="1333"/>
                  </a:lnTo>
                  <a:lnTo>
                    <a:pt x="348" y="1339"/>
                  </a:lnTo>
                  <a:lnTo>
                    <a:pt x="348" y="1339"/>
                  </a:lnTo>
                  <a:lnTo>
                    <a:pt x="360" y="1345"/>
                  </a:lnTo>
                  <a:lnTo>
                    <a:pt x="360" y="1345"/>
                  </a:lnTo>
                  <a:lnTo>
                    <a:pt x="382" y="1329"/>
                  </a:lnTo>
                  <a:lnTo>
                    <a:pt x="382" y="1329"/>
                  </a:lnTo>
                  <a:lnTo>
                    <a:pt x="406" y="1315"/>
                  </a:lnTo>
                  <a:lnTo>
                    <a:pt x="406" y="1315"/>
                  </a:lnTo>
                  <a:lnTo>
                    <a:pt x="396" y="1309"/>
                  </a:lnTo>
                  <a:lnTo>
                    <a:pt x="396" y="1309"/>
                  </a:lnTo>
                  <a:lnTo>
                    <a:pt x="386" y="1303"/>
                  </a:lnTo>
                  <a:lnTo>
                    <a:pt x="386" y="1303"/>
                  </a:lnTo>
                  <a:lnTo>
                    <a:pt x="362" y="1317"/>
                  </a:lnTo>
                  <a:lnTo>
                    <a:pt x="362" y="1317"/>
                  </a:lnTo>
                  <a:close/>
                  <a:moveTo>
                    <a:pt x="320" y="1291"/>
                  </a:moveTo>
                  <a:lnTo>
                    <a:pt x="320" y="1291"/>
                  </a:lnTo>
                  <a:lnTo>
                    <a:pt x="294" y="1303"/>
                  </a:lnTo>
                  <a:lnTo>
                    <a:pt x="314" y="1317"/>
                  </a:lnTo>
                  <a:lnTo>
                    <a:pt x="314" y="1317"/>
                  </a:lnTo>
                  <a:lnTo>
                    <a:pt x="322" y="1313"/>
                  </a:lnTo>
                  <a:lnTo>
                    <a:pt x="322" y="1313"/>
                  </a:lnTo>
                  <a:lnTo>
                    <a:pt x="340" y="1303"/>
                  </a:lnTo>
                  <a:lnTo>
                    <a:pt x="340" y="1303"/>
                  </a:lnTo>
                  <a:lnTo>
                    <a:pt x="364" y="1289"/>
                  </a:lnTo>
                  <a:lnTo>
                    <a:pt x="344" y="1277"/>
                  </a:lnTo>
                  <a:lnTo>
                    <a:pt x="344" y="1277"/>
                  </a:lnTo>
                  <a:lnTo>
                    <a:pt x="320" y="1291"/>
                  </a:lnTo>
                  <a:lnTo>
                    <a:pt x="320" y="1291"/>
                  </a:lnTo>
                  <a:close/>
                  <a:moveTo>
                    <a:pt x="280" y="1259"/>
                  </a:moveTo>
                  <a:lnTo>
                    <a:pt x="280" y="1259"/>
                  </a:lnTo>
                  <a:lnTo>
                    <a:pt x="262" y="1267"/>
                  </a:lnTo>
                  <a:lnTo>
                    <a:pt x="262" y="1267"/>
                  </a:lnTo>
                  <a:lnTo>
                    <a:pt x="254" y="1271"/>
                  </a:lnTo>
                  <a:lnTo>
                    <a:pt x="254" y="1271"/>
                  </a:lnTo>
                  <a:lnTo>
                    <a:pt x="256" y="1273"/>
                  </a:lnTo>
                  <a:lnTo>
                    <a:pt x="256" y="1273"/>
                  </a:lnTo>
                  <a:lnTo>
                    <a:pt x="264" y="1279"/>
                  </a:lnTo>
                  <a:lnTo>
                    <a:pt x="264" y="1279"/>
                  </a:lnTo>
                  <a:lnTo>
                    <a:pt x="272" y="1285"/>
                  </a:lnTo>
                  <a:lnTo>
                    <a:pt x="272" y="1285"/>
                  </a:lnTo>
                  <a:lnTo>
                    <a:pt x="298" y="1275"/>
                  </a:lnTo>
                  <a:lnTo>
                    <a:pt x="298" y="1275"/>
                  </a:lnTo>
                  <a:lnTo>
                    <a:pt x="324" y="1263"/>
                  </a:lnTo>
                  <a:lnTo>
                    <a:pt x="324" y="1263"/>
                  </a:lnTo>
                  <a:lnTo>
                    <a:pt x="314" y="1255"/>
                  </a:lnTo>
                  <a:lnTo>
                    <a:pt x="314" y="1255"/>
                  </a:lnTo>
                  <a:lnTo>
                    <a:pt x="306" y="1249"/>
                  </a:lnTo>
                  <a:lnTo>
                    <a:pt x="306" y="1249"/>
                  </a:lnTo>
                  <a:lnTo>
                    <a:pt x="280" y="1259"/>
                  </a:lnTo>
                  <a:lnTo>
                    <a:pt x="280" y="1259"/>
                  </a:lnTo>
                  <a:close/>
                  <a:moveTo>
                    <a:pt x="242" y="1227"/>
                  </a:moveTo>
                  <a:lnTo>
                    <a:pt x="242" y="1227"/>
                  </a:lnTo>
                  <a:lnTo>
                    <a:pt x="216" y="1235"/>
                  </a:lnTo>
                  <a:lnTo>
                    <a:pt x="234" y="1253"/>
                  </a:lnTo>
                  <a:lnTo>
                    <a:pt x="234" y="1253"/>
                  </a:lnTo>
                  <a:lnTo>
                    <a:pt x="242" y="1249"/>
                  </a:lnTo>
                  <a:lnTo>
                    <a:pt x="242" y="1249"/>
                  </a:lnTo>
                  <a:lnTo>
                    <a:pt x="260" y="1243"/>
                  </a:lnTo>
                  <a:lnTo>
                    <a:pt x="260" y="1243"/>
                  </a:lnTo>
                  <a:lnTo>
                    <a:pt x="286" y="1233"/>
                  </a:lnTo>
                  <a:lnTo>
                    <a:pt x="268" y="1217"/>
                  </a:lnTo>
                  <a:lnTo>
                    <a:pt x="268" y="1217"/>
                  </a:lnTo>
                  <a:lnTo>
                    <a:pt x="242" y="1227"/>
                  </a:lnTo>
                  <a:lnTo>
                    <a:pt x="242" y="1227"/>
                  </a:lnTo>
                  <a:close/>
                  <a:moveTo>
                    <a:pt x="206" y="1191"/>
                  </a:moveTo>
                  <a:lnTo>
                    <a:pt x="206" y="1191"/>
                  </a:lnTo>
                  <a:lnTo>
                    <a:pt x="188" y="1195"/>
                  </a:lnTo>
                  <a:lnTo>
                    <a:pt x="188" y="1195"/>
                  </a:lnTo>
                  <a:lnTo>
                    <a:pt x="180" y="1197"/>
                  </a:lnTo>
                  <a:lnTo>
                    <a:pt x="180" y="1197"/>
                  </a:lnTo>
                  <a:lnTo>
                    <a:pt x="188" y="1207"/>
                  </a:lnTo>
                  <a:lnTo>
                    <a:pt x="188" y="1207"/>
                  </a:lnTo>
                  <a:lnTo>
                    <a:pt x="196" y="1215"/>
                  </a:lnTo>
                  <a:lnTo>
                    <a:pt x="196" y="1215"/>
                  </a:lnTo>
                  <a:lnTo>
                    <a:pt x="224" y="1207"/>
                  </a:lnTo>
                  <a:lnTo>
                    <a:pt x="224" y="1207"/>
                  </a:lnTo>
                  <a:lnTo>
                    <a:pt x="250" y="1199"/>
                  </a:lnTo>
                  <a:lnTo>
                    <a:pt x="250" y="1199"/>
                  </a:lnTo>
                  <a:lnTo>
                    <a:pt x="242" y="1191"/>
                  </a:lnTo>
                  <a:lnTo>
                    <a:pt x="242" y="1191"/>
                  </a:lnTo>
                  <a:lnTo>
                    <a:pt x="234" y="1183"/>
                  </a:lnTo>
                  <a:lnTo>
                    <a:pt x="234" y="1183"/>
                  </a:lnTo>
                  <a:lnTo>
                    <a:pt x="206" y="1191"/>
                  </a:lnTo>
                  <a:lnTo>
                    <a:pt x="206" y="1191"/>
                  </a:lnTo>
                  <a:close/>
                  <a:moveTo>
                    <a:pt x="174" y="1153"/>
                  </a:moveTo>
                  <a:lnTo>
                    <a:pt x="174" y="1153"/>
                  </a:lnTo>
                  <a:lnTo>
                    <a:pt x="146" y="1157"/>
                  </a:lnTo>
                  <a:lnTo>
                    <a:pt x="162" y="1177"/>
                  </a:lnTo>
                  <a:lnTo>
                    <a:pt x="162" y="1177"/>
                  </a:lnTo>
                  <a:lnTo>
                    <a:pt x="170" y="1175"/>
                  </a:lnTo>
                  <a:lnTo>
                    <a:pt x="170" y="1175"/>
                  </a:lnTo>
                  <a:lnTo>
                    <a:pt x="190" y="1171"/>
                  </a:lnTo>
                  <a:lnTo>
                    <a:pt x="190" y="1171"/>
                  </a:lnTo>
                  <a:lnTo>
                    <a:pt x="216" y="1165"/>
                  </a:lnTo>
                  <a:lnTo>
                    <a:pt x="216" y="1165"/>
                  </a:lnTo>
                  <a:lnTo>
                    <a:pt x="208" y="1155"/>
                  </a:lnTo>
                  <a:lnTo>
                    <a:pt x="208" y="1155"/>
                  </a:lnTo>
                  <a:lnTo>
                    <a:pt x="204" y="1149"/>
                  </a:lnTo>
                  <a:lnTo>
                    <a:pt x="204" y="1149"/>
                  </a:lnTo>
                  <a:lnTo>
                    <a:pt x="202" y="1147"/>
                  </a:lnTo>
                  <a:lnTo>
                    <a:pt x="202" y="1147"/>
                  </a:lnTo>
                  <a:lnTo>
                    <a:pt x="174" y="1153"/>
                  </a:lnTo>
                  <a:lnTo>
                    <a:pt x="174" y="1153"/>
                  </a:lnTo>
                  <a:close/>
                  <a:moveTo>
                    <a:pt x="144" y="1111"/>
                  </a:moveTo>
                  <a:lnTo>
                    <a:pt x="144" y="1111"/>
                  </a:lnTo>
                  <a:lnTo>
                    <a:pt x="126" y="1113"/>
                  </a:lnTo>
                  <a:lnTo>
                    <a:pt x="126" y="1113"/>
                  </a:lnTo>
                  <a:lnTo>
                    <a:pt x="116" y="1115"/>
                  </a:lnTo>
                  <a:lnTo>
                    <a:pt x="116" y="1115"/>
                  </a:lnTo>
                  <a:lnTo>
                    <a:pt x="124" y="1125"/>
                  </a:lnTo>
                  <a:lnTo>
                    <a:pt x="124" y="1125"/>
                  </a:lnTo>
                  <a:lnTo>
                    <a:pt x="130" y="1135"/>
                  </a:lnTo>
                  <a:lnTo>
                    <a:pt x="130" y="1135"/>
                  </a:lnTo>
                  <a:lnTo>
                    <a:pt x="158" y="1131"/>
                  </a:lnTo>
                  <a:lnTo>
                    <a:pt x="158" y="1131"/>
                  </a:lnTo>
                  <a:lnTo>
                    <a:pt x="186" y="1127"/>
                  </a:lnTo>
                  <a:lnTo>
                    <a:pt x="186" y="1127"/>
                  </a:lnTo>
                  <a:lnTo>
                    <a:pt x="178" y="1117"/>
                  </a:lnTo>
                  <a:lnTo>
                    <a:pt x="178" y="1117"/>
                  </a:lnTo>
                  <a:lnTo>
                    <a:pt x="172" y="1109"/>
                  </a:lnTo>
                  <a:lnTo>
                    <a:pt x="172" y="1109"/>
                  </a:lnTo>
                  <a:lnTo>
                    <a:pt x="144" y="1111"/>
                  </a:lnTo>
                  <a:lnTo>
                    <a:pt x="144" y="1111"/>
                  </a:lnTo>
                  <a:close/>
                  <a:moveTo>
                    <a:pt x="118" y="1069"/>
                  </a:moveTo>
                  <a:lnTo>
                    <a:pt x="118" y="1069"/>
                  </a:lnTo>
                  <a:lnTo>
                    <a:pt x="90" y="1069"/>
                  </a:lnTo>
                  <a:lnTo>
                    <a:pt x="102" y="1091"/>
                  </a:lnTo>
                  <a:lnTo>
                    <a:pt x="102" y="1091"/>
                  </a:lnTo>
                  <a:lnTo>
                    <a:pt x="110" y="1091"/>
                  </a:lnTo>
                  <a:lnTo>
                    <a:pt x="110" y="1091"/>
                  </a:lnTo>
                  <a:lnTo>
                    <a:pt x="130" y="1089"/>
                  </a:lnTo>
                  <a:lnTo>
                    <a:pt x="130" y="1089"/>
                  </a:lnTo>
                  <a:lnTo>
                    <a:pt x="158" y="1087"/>
                  </a:lnTo>
                  <a:lnTo>
                    <a:pt x="158" y="1087"/>
                  </a:lnTo>
                  <a:lnTo>
                    <a:pt x="152" y="1077"/>
                  </a:lnTo>
                  <a:lnTo>
                    <a:pt x="152" y="1077"/>
                  </a:lnTo>
                  <a:lnTo>
                    <a:pt x="148" y="1071"/>
                  </a:lnTo>
                  <a:lnTo>
                    <a:pt x="148" y="1071"/>
                  </a:lnTo>
                  <a:lnTo>
                    <a:pt x="146" y="1067"/>
                  </a:lnTo>
                  <a:lnTo>
                    <a:pt x="146" y="1067"/>
                  </a:lnTo>
                  <a:lnTo>
                    <a:pt x="118" y="1069"/>
                  </a:lnTo>
                  <a:lnTo>
                    <a:pt x="118" y="1069"/>
                  </a:lnTo>
                  <a:close/>
                  <a:moveTo>
                    <a:pt x="94" y="1025"/>
                  </a:moveTo>
                  <a:lnTo>
                    <a:pt x="94" y="1025"/>
                  </a:lnTo>
                  <a:lnTo>
                    <a:pt x="74" y="1023"/>
                  </a:lnTo>
                  <a:lnTo>
                    <a:pt x="74" y="1023"/>
                  </a:lnTo>
                  <a:lnTo>
                    <a:pt x="66" y="1023"/>
                  </a:lnTo>
                  <a:lnTo>
                    <a:pt x="66" y="1023"/>
                  </a:lnTo>
                  <a:lnTo>
                    <a:pt x="72" y="1035"/>
                  </a:lnTo>
                  <a:lnTo>
                    <a:pt x="72" y="1035"/>
                  </a:lnTo>
                  <a:lnTo>
                    <a:pt x="76" y="1045"/>
                  </a:lnTo>
                  <a:lnTo>
                    <a:pt x="76" y="1045"/>
                  </a:lnTo>
                  <a:lnTo>
                    <a:pt x="104" y="1045"/>
                  </a:lnTo>
                  <a:lnTo>
                    <a:pt x="104" y="1045"/>
                  </a:lnTo>
                  <a:lnTo>
                    <a:pt x="132" y="1045"/>
                  </a:lnTo>
                  <a:lnTo>
                    <a:pt x="132" y="1045"/>
                  </a:lnTo>
                  <a:lnTo>
                    <a:pt x="126" y="1035"/>
                  </a:lnTo>
                  <a:lnTo>
                    <a:pt x="126" y="1035"/>
                  </a:lnTo>
                  <a:lnTo>
                    <a:pt x="122" y="1025"/>
                  </a:lnTo>
                  <a:lnTo>
                    <a:pt x="122" y="1025"/>
                  </a:lnTo>
                  <a:lnTo>
                    <a:pt x="94" y="1025"/>
                  </a:lnTo>
                  <a:lnTo>
                    <a:pt x="94" y="1025"/>
                  </a:lnTo>
                  <a:close/>
                  <a:moveTo>
                    <a:pt x="74" y="979"/>
                  </a:moveTo>
                  <a:lnTo>
                    <a:pt x="74" y="979"/>
                  </a:lnTo>
                  <a:lnTo>
                    <a:pt x="46" y="975"/>
                  </a:lnTo>
                  <a:lnTo>
                    <a:pt x="54" y="999"/>
                  </a:lnTo>
                  <a:lnTo>
                    <a:pt x="54" y="999"/>
                  </a:lnTo>
                  <a:lnTo>
                    <a:pt x="64" y="999"/>
                  </a:lnTo>
                  <a:lnTo>
                    <a:pt x="64" y="999"/>
                  </a:lnTo>
                  <a:lnTo>
                    <a:pt x="82" y="1001"/>
                  </a:lnTo>
                  <a:lnTo>
                    <a:pt x="82" y="1001"/>
                  </a:lnTo>
                  <a:lnTo>
                    <a:pt x="110" y="1003"/>
                  </a:lnTo>
                  <a:lnTo>
                    <a:pt x="102" y="981"/>
                  </a:lnTo>
                  <a:lnTo>
                    <a:pt x="102" y="981"/>
                  </a:lnTo>
                  <a:lnTo>
                    <a:pt x="74" y="979"/>
                  </a:lnTo>
                  <a:lnTo>
                    <a:pt x="74" y="979"/>
                  </a:lnTo>
                  <a:close/>
                  <a:moveTo>
                    <a:pt x="56" y="931"/>
                  </a:moveTo>
                  <a:lnTo>
                    <a:pt x="56" y="931"/>
                  </a:lnTo>
                  <a:lnTo>
                    <a:pt x="38" y="927"/>
                  </a:lnTo>
                  <a:lnTo>
                    <a:pt x="38" y="927"/>
                  </a:lnTo>
                  <a:lnTo>
                    <a:pt x="30" y="925"/>
                  </a:lnTo>
                  <a:lnTo>
                    <a:pt x="30" y="925"/>
                  </a:lnTo>
                  <a:lnTo>
                    <a:pt x="30" y="929"/>
                  </a:lnTo>
                  <a:lnTo>
                    <a:pt x="30" y="929"/>
                  </a:lnTo>
                  <a:lnTo>
                    <a:pt x="32" y="937"/>
                  </a:lnTo>
                  <a:lnTo>
                    <a:pt x="32" y="937"/>
                  </a:lnTo>
                  <a:lnTo>
                    <a:pt x="36" y="949"/>
                  </a:lnTo>
                  <a:lnTo>
                    <a:pt x="36" y="949"/>
                  </a:lnTo>
                  <a:lnTo>
                    <a:pt x="64" y="953"/>
                  </a:lnTo>
                  <a:lnTo>
                    <a:pt x="64" y="953"/>
                  </a:lnTo>
                  <a:lnTo>
                    <a:pt x="92" y="957"/>
                  </a:lnTo>
                  <a:lnTo>
                    <a:pt x="92" y="957"/>
                  </a:lnTo>
                  <a:lnTo>
                    <a:pt x="90" y="953"/>
                  </a:lnTo>
                  <a:lnTo>
                    <a:pt x="90" y="953"/>
                  </a:lnTo>
                  <a:lnTo>
                    <a:pt x="88" y="947"/>
                  </a:lnTo>
                  <a:lnTo>
                    <a:pt x="88" y="947"/>
                  </a:lnTo>
                  <a:lnTo>
                    <a:pt x="84" y="935"/>
                  </a:lnTo>
                  <a:lnTo>
                    <a:pt x="84" y="935"/>
                  </a:lnTo>
                  <a:lnTo>
                    <a:pt x="56" y="931"/>
                  </a:lnTo>
                  <a:lnTo>
                    <a:pt x="56" y="931"/>
                  </a:lnTo>
                  <a:close/>
                  <a:moveTo>
                    <a:pt x="62" y="887"/>
                  </a:moveTo>
                  <a:lnTo>
                    <a:pt x="62" y="887"/>
                  </a:lnTo>
                  <a:lnTo>
                    <a:pt x="44" y="883"/>
                  </a:lnTo>
                  <a:lnTo>
                    <a:pt x="44" y="883"/>
                  </a:lnTo>
                  <a:lnTo>
                    <a:pt x="16" y="875"/>
                  </a:lnTo>
                  <a:lnTo>
                    <a:pt x="22" y="899"/>
                  </a:lnTo>
                  <a:lnTo>
                    <a:pt x="22" y="899"/>
                  </a:lnTo>
                  <a:lnTo>
                    <a:pt x="30" y="901"/>
                  </a:lnTo>
                  <a:lnTo>
                    <a:pt x="30" y="901"/>
                  </a:lnTo>
                  <a:lnTo>
                    <a:pt x="50" y="905"/>
                  </a:lnTo>
                  <a:lnTo>
                    <a:pt x="50" y="905"/>
                  </a:lnTo>
                  <a:lnTo>
                    <a:pt x="76" y="911"/>
                  </a:lnTo>
                  <a:lnTo>
                    <a:pt x="70" y="889"/>
                  </a:lnTo>
                  <a:lnTo>
                    <a:pt x="70" y="889"/>
                  </a:lnTo>
                  <a:lnTo>
                    <a:pt x="62" y="887"/>
                  </a:lnTo>
                  <a:lnTo>
                    <a:pt x="62" y="887"/>
                  </a:lnTo>
                  <a:close/>
                  <a:moveTo>
                    <a:pt x="34" y="834"/>
                  </a:moveTo>
                  <a:lnTo>
                    <a:pt x="34" y="834"/>
                  </a:lnTo>
                  <a:lnTo>
                    <a:pt x="6" y="826"/>
                  </a:lnTo>
                  <a:lnTo>
                    <a:pt x="6" y="826"/>
                  </a:lnTo>
                  <a:lnTo>
                    <a:pt x="8" y="838"/>
                  </a:lnTo>
                  <a:lnTo>
                    <a:pt x="8" y="838"/>
                  </a:lnTo>
                  <a:lnTo>
                    <a:pt x="10" y="850"/>
                  </a:lnTo>
                  <a:lnTo>
                    <a:pt x="10" y="850"/>
                  </a:lnTo>
                  <a:lnTo>
                    <a:pt x="38" y="857"/>
                  </a:lnTo>
                  <a:lnTo>
                    <a:pt x="38" y="857"/>
                  </a:lnTo>
                  <a:lnTo>
                    <a:pt x="56" y="861"/>
                  </a:lnTo>
                  <a:lnTo>
                    <a:pt x="56" y="861"/>
                  </a:lnTo>
                  <a:lnTo>
                    <a:pt x="64" y="865"/>
                  </a:lnTo>
                  <a:lnTo>
                    <a:pt x="64" y="865"/>
                  </a:lnTo>
                  <a:lnTo>
                    <a:pt x="64" y="861"/>
                  </a:lnTo>
                  <a:lnTo>
                    <a:pt x="64" y="861"/>
                  </a:lnTo>
                  <a:lnTo>
                    <a:pt x="62" y="854"/>
                  </a:lnTo>
                  <a:lnTo>
                    <a:pt x="62" y="854"/>
                  </a:lnTo>
                  <a:lnTo>
                    <a:pt x="60" y="842"/>
                  </a:lnTo>
                  <a:lnTo>
                    <a:pt x="60" y="842"/>
                  </a:lnTo>
                  <a:lnTo>
                    <a:pt x="34" y="834"/>
                  </a:lnTo>
                  <a:lnTo>
                    <a:pt x="34" y="834"/>
                  </a:lnTo>
                  <a:close/>
                  <a:moveTo>
                    <a:pt x="44" y="792"/>
                  </a:moveTo>
                  <a:lnTo>
                    <a:pt x="44" y="792"/>
                  </a:lnTo>
                  <a:lnTo>
                    <a:pt x="26" y="784"/>
                  </a:lnTo>
                  <a:lnTo>
                    <a:pt x="26" y="784"/>
                  </a:lnTo>
                  <a:lnTo>
                    <a:pt x="2" y="774"/>
                  </a:lnTo>
                  <a:lnTo>
                    <a:pt x="2" y="774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94"/>
                  </a:lnTo>
                  <a:lnTo>
                    <a:pt x="2" y="794"/>
                  </a:lnTo>
                  <a:lnTo>
                    <a:pt x="4" y="798"/>
                  </a:lnTo>
                  <a:lnTo>
                    <a:pt x="4" y="798"/>
                  </a:lnTo>
                  <a:lnTo>
                    <a:pt x="30" y="808"/>
                  </a:lnTo>
                  <a:lnTo>
                    <a:pt x="30" y="808"/>
                  </a:lnTo>
                  <a:lnTo>
                    <a:pt x="56" y="818"/>
                  </a:lnTo>
                  <a:lnTo>
                    <a:pt x="52" y="794"/>
                  </a:lnTo>
                  <a:lnTo>
                    <a:pt x="52" y="794"/>
                  </a:lnTo>
                  <a:lnTo>
                    <a:pt x="44" y="792"/>
                  </a:lnTo>
                  <a:lnTo>
                    <a:pt x="44" y="792"/>
                  </a:lnTo>
                  <a:close/>
                  <a:moveTo>
                    <a:pt x="24" y="734"/>
                  </a:moveTo>
                  <a:lnTo>
                    <a:pt x="24" y="734"/>
                  </a:lnTo>
                  <a:lnTo>
                    <a:pt x="0" y="722"/>
                  </a:lnTo>
                  <a:lnTo>
                    <a:pt x="0" y="746"/>
                  </a:lnTo>
                  <a:lnTo>
                    <a:pt x="0" y="746"/>
                  </a:lnTo>
                  <a:lnTo>
                    <a:pt x="24" y="758"/>
                  </a:lnTo>
                  <a:lnTo>
                    <a:pt x="24" y="758"/>
                  </a:lnTo>
                  <a:lnTo>
                    <a:pt x="50" y="770"/>
                  </a:lnTo>
                  <a:lnTo>
                    <a:pt x="50" y="770"/>
                  </a:lnTo>
                  <a:lnTo>
                    <a:pt x="50" y="758"/>
                  </a:lnTo>
                  <a:lnTo>
                    <a:pt x="50" y="758"/>
                  </a:lnTo>
                  <a:lnTo>
                    <a:pt x="50" y="750"/>
                  </a:lnTo>
                  <a:lnTo>
                    <a:pt x="50" y="750"/>
                  </a:lnTo>
                  <a:lnTo>
                    <a:pt x="50" y="746"/>
                  </a:lnTo>
                  <a:lnTo>
                    <a:pt x="50" y="746"/>
                  </a:lnTo>
                  <a:lnTo>
                    <a:pt x="24" y="734"/>
                  </a:lnTo>
                  <a:lnTo>
                    <a:pt x="24" y="734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5" name="Google Shape;445;p12"/>
          <p:cNvGrpSpPr/>
          <p:nvPr/>
        </p:nvGrpSpPr>
        <p:grpSpPr>
          <a:xfrm flipH="1">
            <a:off x="1003517" y="980518"/>
            <a:ext cx="3398562" cy="3444681"/>
            <a:chOff x="6904578" y="298126"/>
            <a:chExt cx="2160011" cy="2163880"/>
          </a:xfrm>
        </p:grpSpPr>
        <p:sp>
          <p:nvSpPr>
            <p:cNvPr id="446" name="Google Shape;446;p12"/>
            <p:cNvSpPr/>
            <p:nvPr/>
          </p:nvSpPr>
          <p:spPr>
            <a:xfrm>
              <a:off x="6904578" y="298126"/>
              <a:ext cx="2160011" cy="2163880"/>
            </a:xfrm>
            <a:custGeom>
              <a:rect b="b" l="l" r="r" t="t"/>
              <a:pathLst>
                <a:path extrusionOk="0" h="1701" w="1700">
                  <a:moveTo>
                    <a:pt x="1638" y="1189"/>
                  </a:moveTo>
                  <a:lnTo>
                    <a:pt x="1638" y="1189"/>
                  </a:lnTo>
                  <a:lnTo>
                    <a:pt x="1658" y="1137"/>
                  </a:lnTo>
                  <a:lnTo>
                    <a:pt x="1676" y="1083"/>
                  </a:lnTo>
                  <a:lnTo>
                    <a:pt x="1690" y="1027"/>
                  </a:lnTo>
                  <a:lnTo>
                    <a:pt x="1700" y="974"/>
                  </a:lnTo>
                  <a:lnTo>
                    <a:pt x="1700" y="974"/>
                  </a:lnTo>
                  <a:lnTo>
                    <a:pt x="1684" y="952"/>
                  </a:lnTo>
                  <a:lnTo>
                    <a:pt x="1662" y="928"/>
                  </a:lnTo>
                  <a:lnTo>
                    <a:pt x="1662" y="928"/>
                  </a:lnTo>
                  <a:lnTo>
                    <a:pt x="1666" y="890"/>
                  </a:lnTo>
                  <a:lnTo>
                    <a:pt x="1666" y="852"/>
                  </a:lnTo>
                  <a:lnTo>
                    <a:pt x="1666" y="852"/>
                  </a:lnTo>
                  <a:lnTo>
                    <a:pt x="1666" y="816"/>
                  </a:lnTo>
                  <a:lnTo>
                    <a:pt x="1674" y="810"/>
                  </a:lnTo>
                  <a:lnTo>
                    <a:pt x="1674" y="810"/>
                  </a:lnTo>
                  <a:lnTo>
                    <a:pt x="1672" y="778"/>
                  </a:lnTo>
                  <a:lnTo>
                    <a:pt x="1662" y="772"/>
                  </a:lnTo>
                  <a:lnTo>
                    <a:pt x="1662" y="772"/>
                  </a:lnTo>
                  <a:lnTo>
                    <a:pt x="1656" y="718"/>
                  </a:lnTo>
                  <a:lnTo>
                    <a:pt x="1656" y="718"/>
                  </a:lnTo>
                  <a:lnTo>
                    <a:pt x="1682" y="692"/>
                  </a:lnTo>
                  <a:lnTo>
                    <a:pt x="1682" y="692"/>
                  </a:lnTo>
                  <a:lnTo>
                    <a:pt x="1676" y="662"/>
                  </a:lnTo>
                  <a:lnTo>
                    <a:pt x="1666" y="628"/>
                  </a:lnTo>
                  <a:lnTo>
                    <a:pt x="1656" y="596"/>
                  </a:lnTo>
                  <a:lnTo>
                    <a:pt x="1648" y="566"/>
                  </a:lnTo>
                  <a:lnTo>
                    <a:pt x="1648" y="566"/>
                  </a:lnTo>
                  <a:lnTo>
                    <a:pt x="1608" y="546"/>
                  </a:lnTo>
                  <a:lnTo>
                    <a:pt x="1608" y="546"/>
                  </a:lnTo>
                  <a:lnTo>
                    <a:pt x="1582" y="490"/>
                  </a:lnTo>
                  <a:lnTo>
                    <a:pt x="1554" y="436"/>
                  </a:lnTo>
                  <a:lnTo>
                    <a:pt x="1554" y="436"/>
                  </a:lnTo>
                  <a:lnTo>
                    <a:pt x="1572" y="398"/>
                  </a:lnTo>
                  <a:lnTo>
                    <a:pt x="1572" y="398"/>
                  </a:lnTo>
                  <a:lnTo>
                    <a:pt x="1548" y="362"/>
                  </a:lnTo>
                  <a:lnTo>
                    <a:pt x="1522" y="328"/>
                  </a:lnTo>
                  <a:lnTo>
                    <a:pt x="1522" y="328"/>
                  </a:lnTo>
                  <a:lnTo>
                    <a:pt x="1472" y="324"/>
                  </a:lnTo>
                  <a:lnTo>
                    <a:pt x="1472" y="324"/>
                  </a:lnTo>
                  <a:lnTo>
                    <a:pt x="1434" y="280"/>
                  </a:lnTo>
                  <a:lnTo>
                    <a:pt x="1434" y="266"/>
                  </a:lnTo>
                  <a:lnTo>
                    <a:pt x="1376" y="212"/>
                  </a:lnTo>
                  <a:lnTo>
                    <a:pt x="1360" y="214"/>
                  </a:lnTo>
                  <a:lnTo>
                    <a:pt x="1360" y="214"/>
                  </a:lnTo>
                  <a:lnTo>
                    <a:pt x="1324" y="186"/>
                  </a:lnTo>
                  <a:lnTo>
                    <a:pt x="1286" y="160"/>
                  </a:lnTo>
                  <a:lnTo>
                    <a:pt x="1246" y="136"/>
                  </a:lnTo>
                  <a:lnTo>
                    <a:pt x="1206" y="116"/>
                  </a:lnTo>
                  <a:lnTo>
                    <a:pt x="1206" y="116"/>
                  </a:lnTo>
                  <a:lnTo>
                    <a:pt x="1188" y="62"/>
                  </a:lnTo>
                  <a:lnTo>
                    <a:pt x="1188" y="62"/>
                  </a:lnTo>
                  <a:lnTo>
                    <a:pt x="1137" y="42"/>
                  </a:lnTo>
                  <a:lnTo>
                    <a:pt x="1081" y="24"/>
                  </a:lnTo>
                  <a:lnTo>
                    <a:pt x="1027" y="10"/>
                  </a:lnTo>
                  <a:lnTo>
                    <a:pt x="971" y="0"/>
                  </a:lnTo>
                  <a:lnTo>
                    <a:pt x="971" y="0"/>
                  </a:lnTo>
                  <a:lnTo>
                    <a:pt x="951" y="16"/>
                  </a:lnTo>
                  <a:lnTo>
                    <a:pt x="927" y="38"/>
                  </a:lnTo>
                  <a:lnTo>
                    <a:pt x="927" y="38"/>
                  </a:lnTo>
                  <a:lnTo>
                    <a:pt x="889" y="34"/>
                  </a:lnTo>
                  <a:lnTo>
                    <a:pt x="849" y="34"/>
                  </a:lnTo>
                  <a:lnTo>
                    <a:pt x="849" y="34"/>
                  </a:lnTo>
                  <a:lnTo>
                    <a:pt x="815" y="34"/>
                  </a:lnTo>
                  <a:lnTo>
                    <a:pt x="809" y="26"/>
                  </a:lnTo>
                  <a:lnTo>
                    <a:pt x="809" y="26"/>
                  </a:lnTo>
                  <a:lnTo>
                    <a:pt x="777" y="28"/>
                  </a:lnTo>
                  <a:lnTo>
                    <a:pt x="771" y="38"/>
                  </a:lnTo>
                  <a:lnTo>
                    <a:pt x="771" y="38"/>
                  </a:lnTo>
                  <a:lnTo>
                    <a:pt x="717" y="44"/>
                  </a:lnTo>
                  <a:lnTo>
                    <a:pt x="717" y="44"/>
                  </a:lnTo>
                  <a:lnTo>
                    <a:pt x="691" y="18"/>
                  </a:lnTo>
                  <a:lnTo>
                    <a:pt x="691" y="18"/>
                  </a:lnTo>
                  <a:lnTo>
                    <a:pt x="659" y="24"/>
                  </a:lnTo>
                  <a:lnTo>
                    <a:pt x="627" y="34"/>
                  </a:lnTo>
                  <a:lnTo>
                    <a:pt x="593" y="44"/>
                  </a:lnTo>
                  <a:lnTo>
                    <a:pt x="565" y="52"/>
                  </a:lnTo>
                  <a:lnTo>
                    <a:pt x="565" y="52"/>
                  </a:lnTo>
                  <a:lnTo>
                    <a:pt x="545" y="92"/>
                  </a:lnTo>
                  <a:lnTo>
                    <a:pt x="545" y="92"/>
                  </a:lnTo>
                  <a:lnTo>
                    <a:pt x="489" y="118"/>
                  </a:lnTo>
                  <a:lnTo>
                    <a:pt x="435" y="146"/>
                  </a:lnTo>
                  <a:lnTo>
                    <a:pt x="435" y="146"/>
                  </a:lnTo>
                  <a:lnTo>
                    <a:pt x="397" y="128"/>
                  </a:lnTo>
                  <a:lnTo>
                    <a:pt x="397" y="128"/>
                  </a:lnTo>
                  <a:lnTo>
                    <a:pt x="361" y="152"/>
                  </a:lnTo>
                  <a:lnTo>
                    <a:pt x="327" y="178"/>
                  </a:lnTo>
                  <a:lnTo>
                    <a:pt x="327" y="178"/>
                  </a:lnTo>
                  <a:lnTo>
                    <a:pt x="321" y="228"/>
                  </a:lnTo>
                  <a:lnTo>
                    <a:pt x="321" y="228"/>
                  </a:lnTo>
                  <a:lnTo>
                    <a:pt x="279" y="266"/>
                  </a:lnTo>
                  <a:lnTo>
                    <a:pt x="265" y="266"/>
                  </a:lnTo>
                  <a:lnTo>
                    <a:pt x="211" y="324"/>
                  </a:lnTo>
                  <a:lnTo>
                    <a:pt x="213" y="340"/>
                  </a:lnTo>
                  <a:lnTo>
                    <a:pt x="213" y="340"/>
                  </a:lnTo>
                  <a:lnTo>
                    <a:pt x="185" y="376"/>
                  </a:lnTo>
                  <a:lnTo>
                    <a:pt x="159" y="414"/>
                  </a:lnTo>
                  <a:lnTo>
                    <a:pt x="135" y="454"/>
                  </a:lnTo>
                  <a:lnTo>
                    <a:pt x="116" y="494"/>
                  </a:lnTo>
                  <a:lnTo>
                    <a:pt x="116" y="494"/>
                  </a:lnTo>
                  <a:lnTo>
                    <a:pt x="60" y="512"/>
                  </a:lnTo>
                  <a:lnTo>
                    <a:pt x="60" y="512"/>
                  </a:lnTo>
                  <a:lnTo>
                    <a:pt x="40" y="564"/>
                  </a:lnTo>
                  <a:lnTo>
                    <a:pt x="24" y="620"/>
                  </a:lnTo>
                  <a:lnTo>
                    <a:pt x="10" y="674"/>
                  </a:lnTo>
                  <a:lnTo>
                    <a:pt x="0" y="730"/>
                  </a:lnTo>
                  <a:lnTo>
                    <a:pt x="0" y="730"/>
                  </a:lnTo>
                  <a:lnTo>
                    <a:pt x="16" y="750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4" y="812"/>
                  </a:lnTo>
                  <a:lnTo>
                    <a:pt x="34" y="852"/>
                  </a:lnTo>
                  <a:lnTo>
                    <a:pt x="34" y="852"/>
                  </a:lnTo>
                  <a:lnTo>
                    <a:pt x="34" y="886"/>
                  </a:lnTo>
                  <a:lnTo>
                    <a:pt x="24" y="892"/>
                  </a:lnTo>
                  <a:lnTo>
                    <a:pt x="24" y="892"/>
                  </a:lnTo>
                  <a:lnTo>
                    <a:pt x="28" y="924"/>
                  </a:lnTo>
                  <a:lnTo>
                    <a:pt x="38" y="930"/>
                  </a:lnTo>
                  <a:lnTo>
                    <a:pt x="38" y="930"/>
                  </a:lnTo>
                  <a:lnTo>
                    <a:pt x="44" y="984"/>
                  </a:lnTo>
                  <a:lnTo>
                    <a:pt x="44" y="984"/>
                  </a:lnTo>
                  <a:lnTo>
                    <a:pt x="18" y="1009"/>
                  </a:lnTo>
                  <a:lnTo>
                    <a:pt x="18" y="1009"/>
                  </a:lnTo>
                  <a:lnTo>
                    <a:pt x="24" y="1041"/>
                  </a:lnTo>
                  <a:lnTo>
                    <a:pt x="34" y="1073"/>
                  </a:lnTo>
                  <a:lnTo>
                    <a:pt x="42" y="1107"/>
                  </a:lnTo>
                  <a:lnTo>
                    <a:pt x="52" y="1135"/>
                  </a:lnTo>
                  <a:lnTo>
                    <a:pt x="52" y="1135"/>
                  </a:lnTo>
                  <a:lnTo>
                    <a:pt x="92" y="1155"/>
                  </a:lnTo>
                  <a:lnTo>
                    <a:pt x="92" y="1155"/>
                  </a:lnTo>
                  <a:lnTo>
                    <a:pt x="117" y="1211"/>
                  </a:lnTo>
                  <a:lnTo>
                    <a:pt x="145" y="1265"/>
                  </a:lnTo>
                  <a:lnTo>
                    <a:pt x="145" y="1265"/>
                  </a:lnTo>
                  <a:lnTo>
                    <a:pt x="127" y="1303"/>
                  </a:lnTo>
                  <a:lnTo>
                    <a:pt x="127" y="1303"/>
                  </a:lnTo>
                  <a:lnTo>
                    <a:pt x="151" y="1339"/>
                  </a:lnTo>
                  <a:lnTo>
                    <a:pt x="177" y="1373"/>
                  </a:lnTo>
                  <a:lnTo>
                    <a:pt x="177" y="1373"/>
                  </a:lnTo>
                  <a:lnTo>
                    <a:pt x="227" y="1379"/>
                  </a:lnTo>
                  <a:lnTo>
                    <a:pt x="227" y="1379"/>
                  </a:lnTo>
                  <a:lnTo>
                    <a:pt x="265" y="1421"/>
                  </a:lnTo>
                  <a:lnTo>
                    <a:pt x="265" y="1435"/>
                  </a:lnTo>
                  <a:lnTo>
                    <a:pt x="323" y="1489"/>
                  </a:lnTo>
                  <a:lnTo>
                    <a:pt x="339" y="1487"/>
                  </a:lnTo>
                  <a:lnTo>
                    <a:pt x="339" y="1487"/>
                  </a:lnTo>
                  <a:lnTo>
                    <a:pt x="375" y="1515"/>
                  </a:lnTo>
                  <a:lnTo>
                    <a:pt x="413" y="1541"/>
                  </a:lnTo>
                  <a:lnTo>
                    <a:pt x="453" y="1565"/>
                  </a:lnTo>
                  <a:lnTo>
                    <a:pt x="493" y="1585"/>
                  </a:lnTo>
                  <a:lnTo>
                    <a:pt x="493" y="1585"/>
                  </a:lnTo>
                  <a:lnTo>
                    <a:pt x="511" y="1641"/>
                  </a:lnTo>
                  <a:lnTo>
                    <a:pt x="511" y="1641"/>
                  </a:lnTo>
                  <a:lnTo>
                    <a:pt x="563" y="1661"/>
                  </a:lnTo>
                  <a:lnTo>
                    <a:pt x="617" y="1677"/>
                  </a:lnTo>
                  <a:lnTo>
                    <a:pt x="673" y="1691"/>
                  </a:lnTo>
                  <a:lnTo>
                    <a:pt x="727" y="1701"/>
                  </a:lnTo>
                  <a:lnTo>
                    <a:pt x="727" y="1701"/>
                  </a:lnTo>
                  <a:lnTo>
                    <a:pt x="749" y="1685"/>
                  </a:lnTo>
                  <a:lnTo>
                    <a:pt x="773" y="1663"/>
                  </a:lnTo>
                  <a:lnTo>
                    <a:pt x="773" y="1663"/>
                  </a:lnTo>
                  <a:lnTo>
                    <a:pt x="811" y="1667"/>
                  </a:lnTo>
                  <a:lnTo>
                    <a:pt x="849" y="1667"/>
                  </a:lnTo>
                  <a:lnTo>
                    <a:pt x="849" y="1667"/>
                  </a:lnTo>
                  <a:lnTo>
                    <a:pt x="885" y="1667"/>
                  </a:lnTo>
                  <a:lnTo>
                    <a:pt x="891" y="1677"/>
                  </a:lnTo>
                  <a:lnTo>
                    <a:pt x="891" y="1677"/>
                  </a:lnTo>
                  <a:lnTo>
                    <a:pt x="923" y="1673"/>
                  </a:lnTo>
                  <a:lnTo>
                    <a:pt x="929" y="1663"/>
                  </a:lnTo>
                  <a:lnTo>
                    <a:pt x="929" y="1663"/>
                  </a:lnTo>
                  <a:lnTo>
                    <a:pt x="983" y="1657"/>
                  </a:lnTo>
                  <a:lnTo>
                    <a:pt x="983" y="1657"/>
                  </a:lnTo>
                  <a:lnTo>
                    <a:pt x="1009" y="1683"/>
                  </a:lnTo>
                  <a:lnTo>
                    <a:pt x="1009" y="1683"/>
                  </a:lnTo>
                  <a:lnTo>
                    <a:pt x="1039" y="1677"/>
                  </a:lnTo>
                  <a:lnTo>
                    <a:pt x="1073" y="1667"/>
                  </a:lnTo>
                  <a:lnTo>
                    <a:pt x="1105" y="1659"/>
                  </a:lnTo>
                  <a:lnTo>
                    <a:pt x="1135" y="1649"/>
                  </a:lnTo>
                  <a:lnTo>
                    <a:pt x="1135" y="1649"/>
                  </a:lnTo>
                  <a:lnTo>
                    <a:pt x="1155" y="1609"/>
                  </a:lnTo>
                  <a:lnTo>
                    <a:pt x="1155" y="1609"/>
                  </a:lnTo>
                  <a:lnTo>
                    <a:pt x="1210" y="1583"/>
                  </a:lnTo>
                  <a:lnTo>
                    <a:pt x="1264" y="1555"/>
                  </a:lnTo>
                  <a:lnTo>
                    <a:pt x="1264" y="1555"/>
                  </a:lnTo>
                  <a:lnTo>
                    <a:pt x="1302" y="1573"/>
                  </a:lnTo>
                  <a:lnTo>
                    <a:pt x="1302" y="1573"/>
                  </a:lnTo>
                  <a:lnTo>
                    <a:pt x="1338" y="1549"/>
                  </a:lnTo>
                  <a:lnTo>
                    <a:pt x="1372" y="1523"/>
                  </a:lnTo>
                  <a:lnTo>
                    <a:pt x="1372" y="1523"/>
                  </a:lnTo>
                  <a:lnTo>
                    <a:pt x="1376" y="1473"/>
                  </a:lnTo>
                  <a:lnTo>
                    <a:pt x="1376" y="1473"/>
                  </a:lnTo>
                  <a:lnTo>
                    <a:pt x="1420" y="1435"/>
                  </a:lnTo>
                  <a:lnTo>
                    <a:pt x="1434" y="1435"/>
                  </a:lnTo>
                  <a:lnTo>
                    <a:pt x="1488" y="1377"/>
                  </a:lnTo>
                  <a:lnTo>
                    <a:pt x="1486" y="1361"/>
                  </a:lnTo>
                  <a:lnTo>
                    <a:pt x="1486" y="1361"/>
                  </a:lnTo>
                  <a:lnTo>
                    <a:pt x="1514" y="1325"/>
                  </a:lnTo>
                  <a:lnTo>
                    <a:pt x="1540" y="1287"/>
                  </a:lnTo>
                  <a:lnTo>
                    <a:pt x="1564" y="1247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638" y="1189"/>
                  </a:lnTo>
                  <a:lnTo>
                    <a:pt x="1638" y="1189"/>
                  </a:lnTo>
                  <a:close/>
                  <a:moveTo>
                    <a:pt x="1654" y="852"/>
                  </a:moveTo>
                  <a:lnTo>
                    <a:pt x="1654" y="852"/>
                  </a:lnTo>
                  <a:lnTo>
                    <a:pt x="1654" y="892"/>
                  </a:lnTo>
                  <a:lnTo>
                    <a:pt x="1650" y="934"/>
                  </a:lnTo>
                  <a:lnTo>
                    <a:pt x="1644" y="974"/>
                  </a:lnTo>
                  <a:lnTo>
                    <a:pt x="1638" y="1013"/>
                  </a:lnTo>
                  <a:lnTo>
                    <a:pt x="1628" y="1051"/>
                  </a:lnTo>
                  <a:lnTo>
                    <a:pt x="1618" y="1089"/>
                  </a:lnTo>
                  <a:lnTo>
                    <a:pt x="1606" y="1127"/>
                  </a:lnTo>
                  <a:lnTo>
                    <a:pt x="1590" y="1163"/>
                  </a:lnTo>
                  <a:lnTo>
                    <a:pt x="1574" y="1199"/>
                  </a:lnTo>
                  <a:lnTo>
                    <a:pt x="1556" y="1233"/>
                  </a:lnTo>
                  <a:lnTo>
                    <a:pt x="1538" y="1267"/>
                  </a:lnTo>
                  <a:lnTo>
                    <a:pt x="1516" y="1301"/>
                  </a:lnTo>
                  <a:lnTo>
                    <a:pt x="1494" y="1331"/>
                  </a:lnTo>
                  <a:lnTo>
                    <a:pt x="1470" y="1363"/>
                  </a:lnTo>
                  <a:lnTo>
                    <a:pt x="1444" y="1391"/>
                  </a:lnTo>
                  <a:lnTo>
                    <a:pt x="1418" y="1419"/>
                  </a:lnTo>
                  <a:lnTo>
                    <a:pt x="1390" y="1445"/>
                  </a:lnTo>
                  <a:lnTo>
                    <a:pt x="1360" y="1471"/>
                  </a:lnTo>
                  <a:lnTo>
                    <a:pt x="1330" y="1495"/>
                  </a:lnTo>
                  <a:lnTo>
                    <a:pt x="1298" y="1517"/>
                  </a:lnTo>
                  <a:lnTo>
                    <a:pt x="1266" y="1539"/>
                  </a:lnTo>
                  <a:lnTo>
                    <a:pt x="1232" y="1559"/>
                  </a:lnTo>
                  <a:lnTo>
                    <a:pt x="1198" y="1575"/>
                  </a:lnTo>
                  <a:lnTo>
                    <a:pt x="1163" y="1591"/>
                  </a:lnTo>
                  <a:lnTo>
                    <a:pt x="1127" y="1607"/>
                  </a:lnTo>
                  <a:lnTo>
                    <a:pt x="1089" y="1619"/>
                  </a:lnTo>
                  <a:lnTo>
                    <a:pt x="1051" y="1629"/>
                  </a:lnTo>
                  <a:lnTo>
                    <a:pt x="1011" y="1639"/>
                  </a:lnTo>
                  <a:lnTo>
                    <a:pt x="973" y="1647"/>
                  </a:lnTo>
                  <a:lnTo>
                    <a:pt x="933" y="1651"/>
                  </a:lnTo>
                  <a:lnTo>
                    <a:pt x="891" y="1655"/>
                  </a:lnTo>
                  <a:lnTo>
                    <a:pt x="849" y="1655"/>
                  </a:lnTo>
                  <a:lnTo>
                    <a:pt x="849" y="1655"/>
                  </a:lnTo>
                  <a:lnTo>
                    <a:pt x="809" y="1655"/>
                  </a:lnTo>
                  <a:lnTo>
                    <a:pt x="767" y="1651"/>
                  </a:lnTo>
                  <a:lnTo>
                    <a:pt x="727" y="1647"/>
                  </a:lnTo>
                  <a:lnTo>
                    <a:pt x="687" y="1639"/>
                  </a:lnTo>
                  <a:lnTo>
                    <a:pt x="649" y="1629"/>
                  </a:lnTo>
                  <a:lnTo>
                    <a:pt x="611" y="1619"/>
                  </a:lnTo>
                  <a:lnTo>
                    <a:pt x="573" y="1607"/>
                  </a:lnTo>
                  <a:lnTo>
                    <a:pt x="537" y="1591"/>
                  </a:lnTo>
                  <a:lnTo>
                    <a:pt x="501" y="1575"/>
                  </a:lnTo>
                  <a:lnTo>
                    <a:pt x="467" y="1559"/>
                  </a:lnTo>
                  <a:lnTo>
                    <a:pt x="433" y="1539"/>
                  </a:lnTo>
                  <a:lnTo>
                    <a:pt x="399" y="1517"/>
                  </a:lnTo>
                  <a:lnTo>
                    <a:pt x="369" y="1495"/>
                  </a:lnTo>
                  <a:lnTo>
                    <a:pt x="337" y="1471"/>
                  </a:lnTo>
                  <a:lnTo>
                    <a:pt x="309" y="1445"/>
                  </a:lnTo>
                  <a:lnTo>
                    <a:pt x="281" y="1419"/>
                  </a:lnTo>
                  <a:lnTo>
                    <a:pt x="255" y="1391"/>
                  </a:lnTo>
                  <a:lnTo>
                    <a:pt x="229" y="1363"/>
                  </a:lnTo>
                  <a:lnTo>
                    <a:pt x="205" y="1331"/>
                  </a:lnTo>
                  <a:lnTo>
                    <a:pt x="183" y="1301"/>
                  </a:lnTo>
                  <a:lnTo>
                    <a:pt x="161" y="1267"/>
                  </a:lnTo>
                  <a:lnTo>
                    <a:pt x="141" y="1233"/>
                  </a:lnTo>
                  <a:lnTo>
                    <a:pt x="125" y="1199"/>
                  </a:lnTo>
                  <a:lnTo>
                    <a:pt x="110" y="1163"/>
                  </a:lnTo>
                  <a:lnTo>
                    <a:pt x="94" y="1127"/>
                  </a:lnTo>
                  <a:lnTo>
                    <a:pt x="82" y="1089"/>
                  </a:lnTo>
                  <a:lnTo>
                    <a:pt x="72" y="1051"/>
                  </a:lnTo>
                  <a:lnTo>
                    <a:pt x="62" y="1013"/>
                  </a:lnTo>
                  <a:lnTo>
                    <a:pt x="54" y="974"/>
                  </a:lnTo>
                  <a:lnTo>
                    <a:pt x="50" y="934"/>
                  </a:lnTo>
                  <a:lnTo>
                    <a:pt x="46" y="892"/>
                  </a:lnTo>
                  <a:lnTo>
                    <a:pt x="46" y="852"/>
                  </a:lnTo>
                  <a:lnTo>
                    <a:pt x="46" y="852"/>
                  </a:lnTo>
                  <a:lnTo>
                    <a:pt x="46" y="810"/>
                  </a:lnTo>
                  <a:lnTo>
                    <a:pt x="50" y="768"/>
                  </a:lnTo>
                  <a:lnTo>
                    <a:pt x="54" y="728"/>
                  </a:lnTo>
                  <a:lnTo>
                    <a:pt x="62" y="690"/>
                  </a:lnTo>
                  <a:lnTo>
                    <a:pt x="72" y="650"/>
                  </a:lnTo>
                  <a:lnTo>
                    <a:pt x="82" y="612"/>
                  </a:lnTo>
                  <a:lnTo>
                    <a:pt x="94" y="574"/>
                  </a:lnTo>
                  <a:lnTo>
                    <a:pt x="110" y="538"/>
                  </a:lnTo>
                  <a:lnTo>
                    <a:pt x="125" y="502"/>
                  </a:lnTo>
                  <a:lnTo>
                    <a:pt x="141" y="468"/>
                  </a:lnTo>
                  <a:lnTo>
                    <a:pt x="161" y="434"/>
                  </a:lnTo>
                  <a:lnTo>
                    <a:pt x="183" y="402"/>
                  </a:lnTo>
                  <a:lnTo>
                    <a:pt x="205" y="370"/>
                  </a:lnTo>
                  <a:lnTo>
                    <a:pt x="229" y="340"/>
                  </a:lnTo>
                  <a:lnTo>
                    <a:pt x="255" y="310"/>
                  </a:lnTo>
                  <a:lnTo>
                    <a:pt x="281" y="282"/>
                  </a:lnTo>
                  <a:lnTo>
                    <a:pt x="309" y="256"/>
                  </a:lnTo>
                  <a:lnTo>
                    <a:pt x="337" y="230"/>
                  </a:lnTo>
                  <a:lnTo>
                    <a:pt x="369" y="206"/>
                  </a:lnTo>
                  <a:lnTo>
                    <a:pt x="399" y="184"/>
                  </a:lnTo>
                  <a:lnTo>
                    <a:pt x="433" y="162"/>
                  </a:lnTo>
                  <a:lnTo>
                    <a:pt x="467" y="144"/>
                  </a:lnTo>
                  <a:lnTo>
                    <a:pt x="501" y="126"/>
                  </a:lnTo>
                  <a:lnTo>
                    <a:pt x="537" y="110"/>
                  </a:lnTo>
                  <a:lnTo>
                    <a:pt x="573" y="94"/>
                  </a:lnTo>
                  <a:lnTo>
                    <a:pt x="611" y="82"/>
                  </a:lnTo>
                  <a:lnTo>
                    <a:pt x="649" y="72"/>
                  </a:lnTo>
                  <a:lnTo>
                    <a:pt x="687" y="62"/>
                  </a:lnTo>
                  <a:lnTo>
                    <a:pt x="727" y="56"/>
                  </a:lnTo>
                  <a:lnTo>
                    <a:pt x="767" y="50"/>
                  </a:lnTo>
                  <a:lnTo>
                    <a:pt x="809" y="46"/>
                  </a:lnTo>
                  <a:lnTo>
                    <a:pt x="849" y="46"/>
                  </a:lnTo>
                  <a:lnTo>
                    <a:pt x="849" y="46"/>
                  </a:lnTo>
                  <a:lnTo>
                    <a:pt x="891" y="46"/>
                  </a:lnTo>
                  <a:lnTo>
                    <a:pt x="933" y="50"/>
                  </a:lnTo>
                  <a:lnTo>
                    <a:pt x="973" y="56"/>
                  </a:lnTo>
                  <a:lnTo>
                    <a:pt x="1011" y="62"/>
                  </a:lnTo>
                  <a:lnTo>
                    <a:pt x="1051" y="72"/>
                  </a:lnTo>
                  <a:lnTo>
                    <a:pt x="1089" y="82"/>
                  </a:lnTo>
                  <a:lnTo>
                    <a:pt x="1127" y="94"/>
                  </a:lnTo>
                  <a:lnTo>
                    <a:pt x="1163" y="110"/>
                  </a:lnTo>
                  <a:lnTo>
                    <a:pt x="1198" y="126"/>
                  </a:lnTo>
                  <a:lnTo>
                    <a:pt x="1232" y="144"/>
                  </a:lnTo>
                  <a:lnTo>
                    <a:pt x="1266" y="162"/>
                  </a:lnTo>
                  <a:lnTo>
                    <a:pt x="1298" y="184"/>
                  </a:lnTo>
                  <a:lnTo>
                    <a:pt x="1330" y="206"/>
                  </a:lnTo>
                  <a:lnTo>
                    <a:pt x="1360" y="230"/>
                  </a:lnTo>
                  <a:lnTo>
                    <a:pt x="1390" y="256"/>
                  </a:lnTo>
                  <a:lnTo>
                    <a:pt x="1418" y="282"/>
                  </a:lnTo>
                  <a:lnTo>
                    <a:pt x="1444" y="310"/>
                  </a:lnTo>
                  <a:lnTo>
                    <a:pt x="1470" y="340"/>
                  </a:lnTo>
                  <a:lnTo>
                    <a:pt x="1494" y="370"/>
                  </a:lnTo>
                  <a:lnTo>
                    <a:pt x="1516" y="402"/>
                  </a:lnTo>
                  <a:lnTo>
                    <a:pt x="1538" y="434"/>
                  </a:lnTo>
                  <a:lnTo>
                    <a:pt x="1556" y="468"/>
                  </a:lnTo>
                  <a:lnTo>
                    <a:pt x="1574" y="502"/>
                  </a:lnTo>
                  <a:lnTo>
                    <a:pt x="1590" y="538"/>
                  </a:lnTo>
                  <a:lnTo>
                    <a:pt x="1606" y="574"/>
                  </a:lnTo>
                  <a:lnTo>
                    <a:pt x="1618" y="612"/>
                  </a:lnTo>
                  <a:lnTo>
                    <a:pt x="1628" y="650"/>
                  </a:lnTo>
                  <a:lnTo>
                    <a:pt x="1638" y="690"/>
                  </a:lnTo>
                  <a:lnTo>
                    <a:pt x="1644" y="728"/>
                  </a:lnTo>
                  <a:lnTo>
                    <a:pt x="1650" y="768"/>
                  </a:lnTo>
                  <a:lnTo>
                    <a:pt x="1654" y="810"/>
                  </a:lnTo>
                  <a:lnTo>
                    <a:pt x="1654" y="852"/>
                  </a:lnTo>
                  <a:lnTo>
                    <a:pt x="1654" y="8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12"/>
            <p:cNvSpPr/>
            <p:nvPr/>
          </p:nvSpPr>
          <p:spPr>
            <a:xfrm>
              <a:off x="6987384" y="382866"/>
              <a:ext cx="1994402" cy="1994402"/>
            </a:xfrm>
            <a:custGeom>
              <a:rect b="b" l="l" r="r" t="t"/>
              <a:pathLst>
                <a:path extrusionOk="0" h="1441" w="1441">
                  <a:moveTo>
                    <a:pt x="50" y="698"/>
                  </a:moveTo>
                  <a:lnTo>
                    <a:pt x="48" y="722"/>
                  </a:lnTo>
                  <a:lnTo>
                    <a:pt x="48" y="722"/>
                  </a:lnTo>
                  <a:lnTo>
                    <a:pt x="24" y="708"/>
                  </a:lnTo>
                  <a:lnTo>
                    <a:pt x="24" y="708"/>
                  </a:lnTo>
                  <a:lnTo>
                    <a:pt x="0" y="694"/>
                  </a:lnTo>
                  <a:lnTo>
                    <a:pt x="0" y="694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0" y="682"/>
                  </a:lnTo>
                  <a:lnTo>
                    <a:pt x="0" y="682"/>
                  </a:lnTo>
                  <a:lnTo>
                    <a:pt x="2" y="670"/>
                  </a:lnTo>
                  <a:lnTo>
                    <a:pt x="2" y="670"/>
                  </a:lnTo>
                  <a:lnTo>
                    <a:pt x="24" y="684"/>
                  </a:lnTo>
                  <a:lnTo>
                    <a:pt x="24" y="684"/>
                  </a:lnTo>
                  <a:lnTo>
                    <a:pt x="50" y="698"/>
                  </a:lnTo>
                  <a:lnTo>
                    <a:pt x="50" y="698"/>
                  </a:lnTo>
                  <a:close/>
                  <a:moveTo>
                    <a:pt x="30" y="634"/>
                  </a:moveTo>
                  <a:lnTo>
                    <a:pt x="30" y="634"/>
                  </a:lnTo>
                  <a:lnTo>
                    <a:pt x="6" y="618"/>
                  </a:lnTo>
                  <a:lnTo>
                    <a:pt x="4" y="642"/>
                  </a:lnTo>
                  <a:lnTo>
                    <a:pt x="4" y="642"/>
                  </a:lnTo>
                  <a:lnTo>
                    <a:pt x="10" y="648"/>
                  </a:lnTo>
                  <a:lnTo>
                    <a:pt x="10" y="648"/>
                  </a:lnTo>
                  <a:lnTo>
                    <a:pt x="26" y="658"/>
                  </a:lnTo>
                  <a:lnTo>
                    <a:pt x="26" y="658"/>
                  </a:lnTo>
                  <a:lnTo>
                    <a:pt x="50" y="672"/>
                  </a:lnTo>
                  <a:lnTo>
                    <a:pt x="50" y="672"/>
                  </a:lnTo>
                  <a:lnTo>
                    <a:pt x="52" y="662"/>
                  </a:lnTo>
                  <a:lnTo>
                    <a:pt x="52" y="662"/>
                  </a:lnTo>
                  <a:lnTo>
                    <a:pt x="52" y="654"/>
                  </a:lnTo>
                  <a:lnTo>
                    <a:pt x="52" y="654"/>
                  </a:lnTo>
                  <a:lnTo>
                    <a:pt x="52" y="650"/>
                  </a:lnTo>
                  <a:lnTo>
                    <a:pt x="52" y="650"/>
                  </a:lnTo>
                  <a:lnTo>
                    <a:pt x="30" y="634"/>
                  </a:lnTo>
                  <a:lnTo>
                    <a:pt x="30" y="634"/>
                  </a:lnTo>
                  <a:close/>
                  <a:moveTo>
                    <a:pt x="38" y="584"/>
                  </a:moveTo>
                  <a:lnTo>
                    <a:pt x="38" y="584"/>
                  </a:lnTo>
                  <a:lnTo>
                    <a:pt x="22" y="572"/>
                  </a:lnTo>
                  <a:lnTo>
                    <a:pt x="22" y="572"/>
                  </a:lnTo>
                  <a:lnTo>
                    <a:pt x="16" y="566"/>
                  </a:lnTo>
                  <a:lnTo>
                    <a:pt x="16" y="566"/>
                  </a:lnTo>
                  <a:lnTo>
                    <a:pt x="16" y="570"/>
                  </a:lnTo>
                  <a:lnTo>
                    <a:pt x="16" y="570"/>
                  </a:lnTo>
                  <a:lnTo>
                    <a:pt x="14" y="578"/>
                  </a:lnTo>
                  <a:lnTo>
                    <a:pt x="14" y="578"/>
                  </a:lnTo>
                  <a:lnTo>
                    <a:pt x="12" y="590"/>
                  </a:lnTo>
                  <a:lnTo>
                    <a:pt x="12" y="590"/>
                  </a:lnTo>
                  <a:lnTo>
                    <a:pt x="34" y="608"/>
                  </a:lnTo>
                  <a:lnTo>
                    <a:pt x="34" y="608"/>
                  </a:lnTo>
                  <a:lnTo>
                    <a:pt x="56" y="624"/>
                  </a:lnTo>
                  <a:lnTo>
                    <a:pt x="56" y="624"/>
                  </a:lnTo>
                  <a:lnTo>
                    <a:pt x="58" y="612"/>
                  </a:lnTo>
                  <a:lnTo>
                    <a:pt x="58" y="612"/>
                  </a:lnTo>
                  <a:lnTo>
                    <a:pt x="60" y="602"/>
                  </a:lnTo>
                  <a:lnTo>
                    <a:pt x="60" y="602"/>
                  </a:lnTo>
                  <a:lnTo>
                    <a:pt x="38" y="584"/>
                  </a:lnTo>
                  <a:lnTo>
                    <a:pt x="38" y="584"/>
                  </a:lnTo>
                  <a:close/>
                  <a:moveTo>
                    <a:pt x="64" y="548"/>
                  </a:moveTo>
                  <a:lnTo>
                    <a:pt x="64" y="548"/>
                  </a:lnTo>
                  <a:lnTo>
                    <a:pt x="50" y="536"/>
                  </a:lnTo>
                  <a:lnTo>
                    <a:pt x="50" y="536"/>
                  </a:lnTo>
                  <a:lnTo>
                    <a:pt x="28" y="516"/>
                  </a:lnTo>
                  <a:lnTo>
                    <a:pt x="22" y="540"/>
                  </a:lnTo>
                  <a:lnTo>
                    <a:pt x="22" y="540"/>
                  </a:lnTo>
                  <a:lnTo>
                    <a:pt x="28" y="546"/>
                  </a:lnTo>
                  <a:lnTo>
                    <a:pt x="28" y="546"/>
                  </a:lnTo>
                  <a:lnTo>
                    <a:pt x="44" y="558"/>
                  </a:lnTo>
                  <a:lnTo>
                    <a:pt x="44" y="558"/>
                  </a:lnTo>
                  <a:lnTo>
                    <a:pt x="64" y="576"/>
                  </a:lnTo>
                  <a:lnTo>
                    <a:pt x="70" y="554"/>
                  </a:lnTo>
                  <a:lnTo>
                    <a:pt x="70" y="554"/>
                  </a:lnTo>
                  <a:lnTo>
                    <a:pt x="64" y="548"/>
                  </a:lnTo>
                  <a:lnTo>
                    <a:pt x="64" y="548"/>
                  </a:lnTo>
                  <a:close/>
                  <a:moveTo>
                    <a:pt x="64" y="488"/>
                  </a:moveTo>
                  <a:lnTo>
                    <a:pt x="64" y="488"/>
                  </a:lnTo>
                  <a:lnTo>
                    <a:pt x="46" y="466"/>
                  </a:lnTo>
                  <a:lnTo>
                    <a:pt x="46" y="466"/>
                  </a:lnTo>
                  <a:lnTo>
                    <a:pt x="44" y="470"/>
                  </a:lnTo>
                  <a:lnTo>
                    <a:pt x="44" y="470"/>
                  </a:lnTo>
                  <a:lnTo>
                    <a:pt x="42" y="478"/>
                  </a:lnTo>
                  <a:lnTo>
                    <a:pt x="42" y="478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56" y="510"/>
                  </a:lnTo>
                  <a:lnTo>
                    <a:pt x="56" y="510"/>
                  </a:lnTo>
                  <a:lnTo>
                    <a:pt x="70" y="524"/>
                  </a:lnTo>
                  <a:lnTo>
                    <a:pt x="70" y="524"/>
                  </a:lnTo>
                  <a:lnTo>
                    <a:pt x="76" y="530"/>
                  </a:lnTo>
                  <a:lnTo>
                    <a:pt x="76" y="530"/>
                  </a:lnTo>
                  <a:lnTo>
                    <a:pt x="78" y="526"/>
                  </a:lnTo>
                  <a:lnTo>
                    <a:pt x="78" y="526"/>
                  </a:lnTo>
                  <a:lnTo>
                    <a:pt x="80" y="518"/>
                  </a:lnTo>
                  <a:lnTo>
                    <a:pt x="80" y="518"/>
                  </a:lnTo>
                  <a:lnTo>
                    <a:pt x="84" y="508"/>
                  </a:lnTo>
                  <a:lnTo>
                    <a:pt x="84" y="508"/>
                  </a:lnTo>
                  <a:lnTo>
                    <a:pt x="64" y="488"/>
                  </a:lnTo>
                  <a:lnTo>
                    <a:pt x="64" y="488"/>
                  </a:lnTo>
                  <a:close/>
                  <a:moveTo>
                    <a:pt x="94" y="456"/>
                  </a:moveTo>
                  <a:lnTo>
                    <a:pt x="94" y="456"/>
                  </a:lnTo>
                  <a:lnTo>
                    <a:pt x="82" y="440"/>
                  </a:lnTo>
                  <a:lnTo>
                    <a:pt x="82" y="440"/>
                  </a:lnTo>
                  <a:lnTo>
                    <a:pt x="66" y="418"/>
                  </a:lnTo>
                  <a:lnTo>
                    <a:pt x="56" y="440"/>
                  </a:lnTo>
                  <a:lnTo>
                    <a:pt x="56" y="440"/>
                  </a:lnTo>
                  <a:lnTo>
                    <a:pt x="74" y="462"/>
                  </a:lnTo>
                  <a:lnTo>
                    <a:pt x="74" y="462"/>
                  </a:lnTo>
                  <a:lnTo>
                    <a:pt x="92" y="484"/>
                  </a:lnTo>
                  <a:lnTo>
                    <a:pt x="100" y="462"/>
                  </a:lnTo>
                  <a:lnTo>
                    <a:pt x="100" y="462"/>
                  </a:lnTo>
                  <a:lnTo>
                    <a:pt x="94" y="456"/>
                  </a:lnTo>
                  <a:lnTo>
                    <a:pt x="94" y="456"/>
                  </a:lnTo>
                  <a:close/>
                  <a:moveTo>
                    <a:pt x="104" y="396"/>
                  </a:moveTo>
                  <a:lnTo>
                    <a:pt x="104" y="396"/>
                  </a:lnTo>
                  <a:lnTo>
                    <a:pt x="90" y="372"/>
                  </a:lnTo>
                  <a:lnTo>
                    <a:pt x="90" y="372"/>
                  </a:lnTo>
                  <a:lnTo>
                    <a:pt x="84" y="382"/>
                  </a:lnTo>
                  <a:lnTo>
                    <a:pt x="84" y="382"/>
                  </a:lnTo>
                  <a:lnTo>
                    <a:pt x="78" y="394"/>
                  </a:lnTo>
                  <a:lnTo>
                    <a:pt x="78" y="394"/>
                  </a:lnTo>
                  <a:lnTo>
                    <a:pt x="94" y="416"/>
                  </a:lnTo>
                  <a:lnTo>
                    <a:pt x="94" y="416"/>
                  </a:lnTo>
                  <a:lnTo>
                    <a:pt x="106" y="432"/>
                  </a:lnTo>
                  <a:lnTo>
                    <a:pt x="106" y="432"/>
                  </a:lnTo>
                  <a:lnTo>
                    <a:pt x="110" y="438"/>
                  </a:lnTo>
                  <a:lnTo>
                    <a:pt x="110" y="438"/>
                  </a:lnTo>
                  <a:lnTo>
                    <a:pt x="116" y="428"/>
                  </a:lnTo>
                  <a:lnTo>
                    <a:pt x="116" y="428"/>
                  </a:lnTo>
                  <a:lnTo>
                    <a:pt x="120" y="418"/>
                  </a:lnTo>
                  <a:lnTo>
                    <a:pt x="120" y="418"/>
                  </a:lnTo>
                  <a:lnTo>
                    <a:pt x="104" y="396"/>
                  </a:lnTo>
                  <a:lnTo>
                    <a:pt x="104" y="396"/>
                  </a:lnTo>
                  <a:close/>
                  <a:moveTo>
                    <a:pt x="140" y="368"/>
                  </a:moveTo>
                  <a:lnTo>
                    <a:pt x="140" y="368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16" y="328"/>
                  </a:lnTo>
                  <a:lnTo>
                    <a:pt x="116" y="328"/>
                  </a:lnTo>
                  <a:lnTo>
                    <a:pt x="110" y="338"/>
                  </a:lnTo>
                  <a:lnTo>
                    <a:pt x="110" y="338"/>
                  </a:lnTo>
                  <a:lnTo>
                    <a:pt x="104" y="344"/>
                  </a:lnTo>
                  <a:lnTo>
                    <a:pt x="104" y="344"/>
                  </a:lnTo>
                  <a:lnTo>
                    <a:pt x="102" y="348"/>
                  </a:lnTo>
                  <a:lnTo>
                    <a:pt x="102" y="348"/>
                  </a:lnTo>
                  <a:lnTo>
                    <a:pt x="118" y="372"/>
                  </a:lnTo>
                  <a:lnTo>
                    <a:pt x="118" y="372"/>
                  </a:lnTo>
                  <a:lnTo>
                    <a:pt x="132" y="396"/>
                  </a:lnTo>
                  <a:lnTo>
                    <a:pt x="144" y="376"/>
                  </a:lnTo>
                  <a:lnTo>
                    <a:pt x="144" y="376"/>
                  </a:lnTo>
                  <a:lnTo>
                    <a:pt x="140" y="368"/>
                  </a:lnTo>
                  <a:lnTo>
                    <a:pt x="140" y="368"/>
                  </a:lnTo>
                  <a:close/>
                  <a:moveTo>
                    <a:pt x="158" y="310"/>
                  </a:moveTo>
                  <a:lnTo>
                    <a:pt x="158" y="310"/>
                  </a:lnTo>
                  <a:lnTo>
                    <a:pt x="146" y="284"/>
                  </a:lnTo>
                  <a:lnTo>
                    <a:pt x="146" y="284"/>
                  </a:lnTo>
                  <a:lnTo>
                    <a:pt x="138" y="294"/>
                  </a:lnTo>
                  <a:lnTo>
                    <a:pt x="138" y="294"/>
                  </a:lnTo>
                  <a:lnTo>
                    <a:pt x="132" y="304"/>
                  </a:lnTo>
                  <a:lnTo>
                    <a:pt x="132" y="304"/>
                  </a:lnTo>
                  <a:lnTo>
                    <a:pt x="144" y="330"/>
                  </a:lnTo>
                  <a:lnTo>
                    <a:pt x="144" y="330"/>
                  </a:lnTo>
                  <a:lnTo>
                    <a:pt x="154" y="346"/>
                  </a:lnTo>
                  <a:lnTo>
                    <a:pt x="154" y="346"/>
                  </a:lnTo>
                  <a:lnTo>
                    <a:pt x="158" y="354"/>
                  </a:lnTo>
                  <a:lnTo>
                    <a:pt x="158" y="354"/>
                  </a:lnTo>
                  <a:lnTo>
                    <a:pt x="164" y="344"/>
                  </a:lnTo>
                  <a:lnTo>
                    <a:pt x="164" y="344"/>
                  </a:lnTo>
                  <a:lnTo>
                    <a:pt x="170" y="334"/>
                  </a:lnTo>
                  <a:lnTo>
                    <a:pt x="170" y="334"/>
                  </a:lnTo>
                  <a:lnTo>
                    <a:pt x="158" y="310"/>
                  </a:lnTo>
                  <a:lnTo>
                    <a:pt x="158" y="310"/>
                  </a:lnTo>
                  <a:close/>
                  <a:moveTo>
                    <a:pt x="196" y="288"/>
                  </a:moveTo>
                  <a:lnTo>
                    <a:pt x="196" y="288"/>
                  </a:lnTo>
                  <a:lnTo>
                    <a:pt x="190" y="270"/>
                  </a:lnTo>
                  <a:lnTo>
                    <a:pt x="190" y="270"/>
                  </a:lnTo>
                  <a:lnTo>
                    <a:pt x="180" y="244"/>
                  </a:lnTo>
                  <a:lnTo>
                    <a:pt x="180" y="244"/>
                  </a:lnTo>
                  <a:lnTo>
                    <a:pt x="172" y="254"/>
                  </a:lnTo>
                  <a:lnTo>
                    <a:pt x="172" y="254"/>
                  </a:lnTo>
                  <a:lnTo>
                    <a:pt x="166" y="260"/>
                  </a:lnTo>
                  <a:lnTo>
                    <a:pt x="166" y="260"/>
                  </a:lnTo>
                  <a:lnTo>
                    <a:pt x="164" y="264"/>
                  </a:lnTo>
                  <a:lnTo>
                    <a:pt x="164" y="264"/>
                  </a:lnTo>
                  <a:lnTo>
                    <a:pt x="174" y="288"/>
                  </a:lnTo>
                  <a:lnTo>
                    <a:pt x="174" y="288"/>
                  </a:lnTo>
                  <a:lnTo>
                    <a:pt x="186" y="314"/>
                  </a:lnTo>
                  <a:lnTo>
                    <a:pt x="200" y="296"/>
                  </a:lnTo>
                  <a:lnTo>
                    <a:pt x="200" y="296"/>
                  </a:lnTo>
                  <a:lnTo>
                    <a:pt x="196" y="288"/>
                  </a:lnTo>
                  <a:lnTo>
                    <a:pt x="196" y="288"/>
                  </a:lnTo>
                  <a:close/>
                  <a:moveTo>
                    <a:pt x="224" y="234"/>
                  </a:moveTo>
                  <a:lnTo>
                    <a:pt x="224" y="234"/>
                  </a:lnTo>
                  <a:lnTo>
                    <a:pt x="216" y="206"/>
                  </a:lnTo>
                  <a:lnTo>
                    <a:pt x="216" y="206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198" y="224"/>
                  </a:lnTo>
                  <a:lnTo>
                    <a:pt x="198" y="224"/>
                  </a:lnTo>
                  <a:lnTo>
                    <a:pt x="206" y="250"/>
                  </a:lnTo>
                  <a:lnTo>
                    <a:pt x="206" y="250"/>
                  </a:lnTo>
                  <a:lnTo>
                    <a:pt x="214" y="268"/>
                  </a:lnTo>
                  <a:lnTo>
                    <a:pt x="214" y="268"/>
                  </a:lnTo>
                  <a:lnTo>
                    <a:pt x="216" y="276"/>
                  </a:lnTo>
                  <a:lnTo>
                    <a:pt x="216" y="276"/>
                  </a:lnTo>
                  <a:lnTo>
                    <a:pt x="224" y="268"/>
                  </a:lnTo>
                  <a:lnTo>
                    <a:pt x="224" y="268"/>
                  </a:lnTo>
                  <a:lnTo>
                    <a:pt x="232" y="260"/>
                  </a:lnTo>
                  <a:lnTo>
                    <a:pt x="232" y="260"/>
                  </a:lnTo>
                  <a:lnTo>
                    <a:pt x="224" y="234"/>
                  </a:lnTo>
                  <a:lnTo>
                    <a:pt x="224" y="234"/>
                  </a:lnTo>
                  <a:close/>
                  <a:moveTo>
                    <a:pt x="264" y="218"/>
                  </a:moveTo>
                  <a:lnTo>
                    <a:pt x="264" y="218"/>
                  </a:lnTo>
                  <a:lnTo>
                    <a:pt x="260" y="198"/>
                  </a:lnTo>
                  <a:lnTo>
                    <a:pt x="260" y="198"/>
                  </a:lnTo>
                  <a:lnTo>
                    <a:pt x="254" y="172"/>
                  </a:lnTo>
                  <a:lnTo>
                    <a:pt x="254" y="172"/>
                  </a:lnTo>
                  <a:lnTo>
                    <a:pt x="244" y="180"/>
                  </a:lnTo>
                  <a:lnTo>
                    <a:pt x="244" y="180"/>
                  </a:lnTo>
                  <a:lnTo>
                    <a:pt x="238" y="184"/>
                  </a:lnTo>
                  <a:lnTo>
                    <a:pt x="238" y="184"/>
                  </a:lnTo>
                  <a:lnTo>
                    <a:pt x="234" y="188"/>
                  </a:lnTo>
                  <a:lnTo>
                    <a:pt x="234" y="188"/>
                  </a:lnTo>
                  <a:lnTo>
                    <a:pt x="242" y="214"/>
                  </a:lnTo>
                  <a:lnTo>
                    <a:pt x="242" y="214"/>
                  </a:lnTo>
                  <a:lnTo>
                    <a:pt x="250" y="242"/>
                  </a:lnTo>
                  <a:lnTo>
                    <a:pt x="266" y="226"/>
                  </a:lnTo>
                  <a:lnTo>
                    <a:pt x="266" y="226"/>
                  </a:lnTo>
                  <a:lnTo>
                    <a:pt x="264" y="218"/>
                  </a:lnTo>
                  <a:lnTo>
                    <a:pt x="264" y="218"/>
                  </a:lnTo>
                  <a:close/>
                  <a:moveTo>
                    <a:pt x="298" y="166"/>
                  </a:moveTo>
                  <a:lnTo>
                    <a:pt x="298" y="166"/>
                  </a:lnTo>
                  <a:lnTo>
                    <a:pt x="294" y="138"/>
                  </a:lnTo>
                  <a:lnTo>
                    <a:pt x="294" y="138"/>
                  </a:lnTo>
                  <a:lnTo>
                    <a:pt x="284" y="146"/>
                  </a:lnTo>
                  <a:lnTo>
                    <a:pt x="284" y="146"/>
                  </a:lnTo>
                  <a:lnTo>
                    <a:pt x="274" y="154"/>
                  </a:lnTo>
                  <a:lnTo>
                    <a:pt x="274" y="154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4" y="200"/>
                  </a:lnTo>
                  <a:lnTo>
                    <a:pt x="284" y="200"/>
                  </a:lnTo>
                  <a:lnTo>
                    <a:pt x="286" y="208"/>
                  </a:lnTo>
                  <a:lnTo>
                    <a:pt x="286" y="208"/>
                  </a:lnTo>
                  <a:lnTo>
                    <a:pt x="288" y="206"/>
                  </a:lnTo>
                  <a:lnTo>
                    <a:pt x="288" y="206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304" y="194"/>
                  </a:lnTo>
                  <a:lnTo>
                    <a:pt x="304" y="194"/>
                  </a:lnTo>
                  <a:lnTo>
                    <a:pt x="298" y="166"/>
                  </a:lnTo>
                  <a:lnTo>
                    <a:pt x="298" y="166"/>
                  </a:lnTo>
                  <a:close/>
                  <a:moveTo>
                    <a:pt x="342" y="156"/>
                  </a:moveTo>
                  <a:lnTo>
                    <a:pt x="342" y="156"/>
                  </a:lnTo>
                  <a:lnTo>
                    <a:pt x="340" y="138"/>
                  </a:lnTo>
                  <a:lnTo>
                    <a:pt x="340" y="138"/>
                  </a:lnTo>
                  <a:lnTo>
                    <a:pt x="338" y="110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20" y="152"/>
                  </a:lnTo>
                  <a:lnTo>
                    <a:pt x="320" y="152"/>
                  </a:lnTo>
                  <a:lnTo>
                    <a:pt x="324" y="178"/>
                  </a:lnTo>
                  <a:lnTo>
                    <a:pt x="342" y="166"/>
                  </a:lnTo>
                  <a:lnTo>
                    <a:pt x="342" y="166"/>
                  </a:lnTo>
                  <a:lnTo>
                    <a:pt x="342" y="156"/>
                  </a:lnTo>
                  <a:lnTo>
                    <a:pt x="342" y="156"/>
                  </a:lnTo>
                  <a:close/>
                  <a:moveTo>
                    <a:pt x="382" y="112"/>
                  </a:moveTo>
                  <a:lnTo>
                    <a:pt x="382" y="112"/>
                  </a:lnTo>
                  <a:lnTo>
                    <a:pt x="382" y="84"/>
                  </a:lnTo>
                  <a:lnTo>
                    <a:pt x="382" y="84"/>
                  </a:lnTo>
                  <a:lnTo>
                    <a:pt x="372" y="90"/>
                  </a:lnTo>
                  <a:lnTo>
                    <a:pt x="372" y="90"/>
                  </a:lnTo>
                  <a:lnTo>
                    <a:pt x="362" y="96"/>
                  </a:lnTo>
                  <a:lnTo>
                    <a:pt x="362" y="96"/>
                  </a:lnTo>
                  <a:lnTo>
                    <a:pt x="362" y="124"/>
                  </a:lnTo>
                  <a:lnTo>
                    <a:pt x="362" y="124"/>
                  </a:lnTo>
                  <a:lnTo>
                    <a:pt x="364" y="142"/>
                  </a:lnTo>
                  <a:lnTo>
                    <a:pt x="364" y="142"/>
                  </a:lnTo>
                  <a:lnTo>
                    <a:pt x="364" y="152"/>
                  </a:lnTo>
                  <a:lnTo>
                    <a:pt x="364" y="152"/>
                  </a:lnTo>
                  <a:lnTo>
                    <a:pt x="368" y="150"/>
                  </a:lnTo>
                  <a:lnTo>
                    <a:pt x="368" y="150"/>
                  </a:lnTo>
                  <a:lnTo>
                    <a:pt x="374" y="146"/>
                  </a:lnTo>
                  <a:lnTo>
                    <a:pt x="374" y="146"/>
                  </a:lnTo>
                  <a:lnTo>
                    <a:pt x="384" y="140"/>
                  </a:lnTo>
                  <a:lnTo>
                    <a:pt x="384" y="140"/>
                  </a:lnTo>
                  <a:lnTo>
                    <a:pt x="382" y="112"/>
                  </a:lnTo>
                  <a:lnTo>
                    <a:pt x="382" y="112"/>
                  </a:lnTo>
                  <a:close/>
                  <a:moveTo>
                    <a:pt x="426" y="108"/>
                  </a:moveTo>
                  <a:lnTo>
                    <a:pt x="426" y="108"/>
                  </a:lnTo>
                  <a:lnTo>
                    <a:pt x="428" y="88"/>
                  </a:lnTo>
                  <a:lnTo>
                    <a:pt x="428" y="88"/>
                  </a:lnTo>
                  <a:lnTo>
                    <a:pt x="430" y="60"/>
                  </a:lnTo>
                  <a:lnTo>
                    <a:pt x="430" y="60"/>
                  </a:lnTo>
                  <a:lnTo>
                    <a:pt x="418" y="66"/>
                  </a:lnTo>
                  <a:lnTo>
                    <a:pt x="418" y="66"/>
                  </a:lnTo>
                  <a:lnTo>
                    <a:pt x="410" y="70"/>
                  </a:lnTo>
                  <a:lnTo>
                    <a:pt x="410" y="70"/>
                  </a:lnTo>
                  <a:lnTo>
                    <a:pt x="408" y="72"/>
                  </a:lnTo>
                  <a:lnTo>
                    <a:pt x="408" y="72"/>
                  </a:lnTo>
                  <a:lnTo>
                    <a:pt x="406" y="100"/>
                  </a:lnTo>
                  <a:lnTo>
                    <a:pt x="406" y="100"/>
                  </a:lnTo>
                  <a:lnTo>
                    <a:pt x="406" y="126"/>
                  </a:lnTo>
                  <a:lnTo>
                    <a:pt x="426" y="116"/>
                  </a:lnTo>
                  <a:lnTo>
                    <a:pt x="426" y="116"/>
                  </a:lnTo>
                  <a:lnTo>
                    <a:pt x="426" y="108"/>
                  </a:lnTo>
                  <a:lnTo>
                    <a:pt x="426" y="108"/>
                  </a:lnTo>
                  <a:close/>
                  <a:moveTo>
                    <a:pt x="474" y="70"/>
                  </a:moveTo>
                  <a:lnTo>
                    <a:pt x="474" y="70"/>
                  </a:lnTo>
                  <a:lnTo>
                    <a:pt x="476" y="50"/>
                  </a:lnTo>
                  <a:lnTo>
                    <a:pt x="476" y="50"/>
                  </a:lnTo>
                  <a:lnTo>
                    <a:pt x="478" y="42"/>
                  </a:lnTo>
                  <a:lnTo>
                    <a:pt x="478" y="42"/>
                  </a:lnTo>
                  <a:lnTo>
                    <a:pt x="466" y="46"/>
                  </a:lnTo>
                  <a:lnTo>
                    <a:pt x="466" y="46"/>
                  </a:lnTo>
                  <a:lnTo>
                    <a:pt x="454" y="50"/>
                  </a:lnTo>
                  <a:lnTo>
                    <a:pt x="454" y="50"/>
                  </a:lnTo>
                  <a:lnTo>
                    <a:pt x="452" y="78"/>
                  </a:lnTo>
                  <a:lnTo>
                    <a:pt x="452" y="78"/>
                  </a:lnTo>
                  <a:lnTo>
                    <a:pt x="450" y="98"/>
                  </a:lnTo>
                  <a:lnTo>
                    <a:pt x="450" y="98"/>
                  </a:lnTo>
                  <a:lnTo>
                    <a:pt x="450" y="106"/>
                  </a:lnTo>
                  <a:lnTo>
                    <a:pt x="450" y="106"/>
                  </a:lnTo>
                  <a:lnTo>
                    <a:pt x="460" y="102"/>
                  </a:lnTo>
                  <a:lnTo>
                    <a:pt x="460" y="102"/>
                  </a:lnTo>
                  <a:lnTo>
                    <a:pt x="472" y="96"/>
                  </a:lnTo>
                  <a:lnTo>
                    <a:pt x="472" y="96"/>
                  </a:lnTo>
                  <a:lnTo>
                    <a:pt x="474" y="70"/>
                  </a:lnTo>
                  <a:lnTo>
                    <a:pt x="474" y="70"/>
                  </a:lnTo>
                  <a:close/>
                  <a:moveTo>
                    <a:pt x="518" y="72"/>
                  </a:moveTo>
                  <a:lnTo>
                    <a:pt x="518" y="72"/>
                  </a:lnTo>
                  <a:lnTo>
                    <a:pt x="522" y="54"/>
                  </a:lnTo>
                  <a:lnTo>
                    <a:pt x="522" y="54"/>
                  </a:lnTo>
                  <a:lnTo>
                    <a:pt x="528" y="26"/>
                  </a:lnTo>
                  <a:lnTo>
                    <a:pt x="528" y="26"/>
                  </a:lnTo>
                  <a:lnTo>
                    <a:pt x="516" y="30"/>
                  </a:lnTo>
                  <a:lnTo>
                    <a:pt x="516" y="30"/>
                  </a:lnTo>
                  <a:lnTo>
                    <a:pt x="508" y="32"/>
                  </a:lnTo>
                  <a:lnTo>
                    <a:pt x="508" y="32"/>
                  </a:lnTo>
                  <a:lnTo>
                    <a:pt x="504" y="32"/>
                  </a:lnTo>
                  <a:lnTo>
                    <a:pt x="504" y="32"/>
                  </a:lnTo>
                  <a:lnTo>
                    <a:pt x="500" y="60"/>
                  </a:lnTo>
                  <a:lnTo>
                    <a:pt x="500" y="60"/>
                  </a:lnTo>
                  <a:lnTo>
                    <a:pt x="496" y="88"/>
                  </a:lnTo>
                  <a:lnTo>
                    <a:pt x="516" y="80"/>
                  </a:lnTo>
                  <a:lnTo>
                    <a:pt x="516" y="80"/>
                  </a:lnTo>
                  <a:lnTo>
                    <a:pt x="518" y="72"/>
                  </a:lnTo>
                  <a:lnTo>
                    <a:pt x="518" y="72"/>
                  </a:lnTo>
                  <a:close/>
                  <a:moveTo>
                    <a:pt x="570" y="40"/>
                  </a:moveTo>
                  <a:lnTo>
                    <a:pt x="570" y="40"/>
                  </a:lnTo>
                  <a:lnTo>
                    <a:pt x="576" y="22"/>
                  </a:lnTo>
                  <a:lnTo>
                    <a:pt x="576" y="22"/>
                  </a:lnTo>
                  <a:lnTo>
                    <a:pt x="578" y="14"/>
                  </a:lnTo>
                  <a:lnTo>
                    <a:pt x="578" y="14"/>
                  </a:lnTo>
                  <a:lnTo>
                    <a:pt x="574" y="14"/>
                  </a:lnTo>
                  <a:lnTo>
                    <a:pt x="574" y="14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54" y="18"/>
                  </a:lnTo>
                  <a:lnTo>
                    <a:pt x="554" y="18"/>
                  </a:lnTo>
                  <a:lnTo>
                    <a:pt x="548" y="46"/>
                  </a:lnTo>
                  <a:lnTo>
                    <a:pt x="548" y="46"/>
                  </a:lnTo>
                  <a:lnTo>
                    <a:pt x="542" y="74"/>
                  </a:lnTo>
                  <a:lnTo>
                    <a:pt x="542" y="74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64" y="68"/>
                  </a:lnTo>
                  <a:lnTo>
                    <a:pt x="564" y="68"/>
                  </a:lnTo>
                  <a:lnTo>
                    <a:pt x="570" y="40"/>
                  </a:lnTo>
                  <a:lnTo>
                    <a:pt x="570" y="40"/>
                  </a:lnTo>
                  <a:close/>
                  <a:moveTo>
                    <a:pt x="614" y="50"/>
                  </a:moveTo>
                  <a:lnTo>
                    <a:pt x="614" y="50"/>
                  </a:lnTo>
                  <a:lnTo>
                    <a:pt x="620" y="32"/>
                  </a:lnTo>
                  <a:lnTo>
                    <a:pt x="620" y="32"/>
                  </a:lnTo>
                  <a:lnTo>
                    <a:pt x="630" y="6"/>
                  </a:lnTo>
                  <a:lnTo>
                    <a:pt x="630" y="6"/>
                  </a:lnTo>
                  <a:lnTo>
                    <a:pt x="618" y="6"/>
                  </a:lnTo>
                  <a:lnTo>
                    <a:pt x="618" y="6"/>
                  </a:lnTo>
                  <a:lnTo>
                    <a:pt x="606" y="8"/>
                  </a:lnTo>
                  <a:lnTo>
                    <a:pt x="606" y="8"/>
                  </a:lnTo>
                  <a:lnTo>
                    <a:pt x="596" y="36"/>
                  </a:lnTo>
                  <a:lnTo>
                    <a:pt x="596" y="36"/>
                  </a:lnTo>
                  <a:lnTo>
                    <a:pt x="588" y="62"/>
                  </a:lnTo>
                  <a:lnTo>
                    <a:pt x="612" y="58"/>
                  </a:lnTo>
                  <a:lnTo>
                    <a:pt x="612" y="58"/>
                  </a:lnTo>
                  <a:lnTo>
                    <a:pt x="614" y="50"/>
                  </a:lnTo>
                  <a:lnTo>
                    <a:pt x="614" y="50"/>
                  </a:lnTo>
                  <a:close/>
                  <a:moveTo>
                    <a:pt x="670" y="26"/>
                  </a:moveTo>
                  <a:lnTo>
                    <a:pt x="670" y="26"/>
                  </a:lnTo>
                  <a:lnTo>
                    <a:pt x="682" y="0"/>
                  </a:lnTo>
                  <a:lnTo>
                    <a:pt x="658" y="2"/>
                  </a:lnTo>
                  <a:lnTo>
                    <a:pt x="658" y="2"/>
                  </a:lnTo>
                  <a:lnTo>
                    <a:pt x="654" y="10"/>
                  </a:lnTo>
                  <a:lnTo>
                    <a:pt x="654" y="10"/>
                  </a:lnTo>
                  <a:lnTo>
                    <a:pt x="646" y="28"/>
                  </a:lnTo>
                  <a:lnTo>
                    <a:pt x="646" y="28"/>
                  </a:lnTo>
                  <a:lnTo>
                    <a:pt x="636" y="54"/>
                  </a:lnTo>
                  <a:lnTo>
                    <a:pt x="636" y="54"/>
                  </a:lnTo>
                  <a:lnTo>
                    <a:pt x="648" y="52"/>
                  </a:lnTo>
                  <a:lnTo>
                    <a:pt x="648" y="52"/>
                  </a:lnTo>
                  <a:lnTo>
                    <a:pt x="656" y="52"/>
                  </a:lnTo>
                  <a:lnTo>
                    <a:pt x="656" y="52"/>
                  </a:lnTo>
                  <a:lnTo>
                    <a:pt x="660" y="52"/>
                  </a:lnTo>
                  <a:lnTo>
                    <a:pt x="660" y="52"/>
                  </a:lnTo>
                  <a:lnTo>
                    <a:pt x="670" y="26"/>
                  </a:lnTo>
                  <a:lnTo>
                    <a:pt x="670" y="26"/>
                  </a:lnTo>
                  <a:close/>
                  <a:moveTo>
                    <a:pt x="720" y="24"/>
                  </a:moveTo>
                  <a:lnTo>
                    <a:pt x="720" y="24"/>
                  </a:lnTo>
                  <a:lnTo>
                    <a:pt x="734" y="0"/>
                  </a:lnTo>
                  <a:lnTo>
                    <a:pt x="734" y="0"/>
                  </a:lnTo>
                  <a:lnTo>
                    <a:pt x="722" y="0"/>
                  </a:lnTo>
                  <a:lnTo>
                    <a:pt x="722" y="0"/>
                  </a:lnTo>
                  <a:lnTo>
                    <a:pt x="710" y="0"/>
                  </a:lnTo>
                  <a:lnTo>
                    <a:pt x="710" y="0"/>
                  </a:lnTo>
                  <a:lnTo>
                    <a:pt x="696" y="24"/>
                  </a:lnTo>
                  <a:lnTo>
                    <a:pt x="696" y="24"/>
                  </a:lnTo>
                  <a:lnTo>
                    <a:pt x="688" y="42"/>
                  </a:lnTo>
                  <a:lnTo>
                    <a:pt x="688" y="42"/>
                  </a:lnTo>
                  <a:lnTo>
                    <a:pt x="684" y="50"/>
                  </a:lnTo>
                  <a:lnTo>
                    <a:pt x="684" y="50"/>
                  </a:lnTo>
                  <a:lnTo>
                    <a:pt x="688" y="50"/>
                  </a:lnTo>
                  <a:lnTo>
                    <a:pt x="688" y="50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708" y="50"/>
                  </a:lnTo>
                  <a:lnTo>
                    <a:pt x="708" y="50"/>
                  </a:lnTo>
                  <a:lnTo>
                    <a:pt x="720" y="24"/>
                  </a:lnTo>
                  <a:lnTo>
                    <a:pt x="720" y="24"/>
                  </a:lnTo>
                  <a:close/>
                  <a:moveTo>
                    <a:pt x="770" y="26"/>
                  </a:moveTo>
                  <a:lnTo>
                    <a:pt x="770" y="26"/>
                  </a:lnTo>
                  <a:lnTo>
                    <a:pt x="786" y="2"/>
                  </a:lnTo>
                  <a:lnTo>
                    <a:pt x="762" y="0"/>
                  </a:lnTo>
                  <a:lnTo>
                    <a:pt x="762" y="0"/>
                  </a:lnTo>
                  <a:lnTo>
                    <a:pt x="756" y="8"/>
                  </a:lnTo>
                  <a:lnTo>
                    <a:pt x="756" y="8"/>
                  </a:lnTo>
                  <a:lnTo>
                    <a:pt x="746" y="24"/>
                  </a:lnTo>
                  <a:lnTo>
                    <a:pt x="746" y="24"/>
                  </a:lnTo>
                  <a:lnTo>
                    <a:pt x="734" y="50"/>
                  </a:lnTo>
                  <a:lnTo>
                    <a:pt x="734" y="50"/>
                  </a:lnTo>
                  <a:lnTo>
                    <a:pt x="744" y="50"/>
                  </a:lnTo>
                  <a:lnTo>
                    <a:pt x="744" y="50"/>
                  </a:lnTo>
                  <a:lnTo>
                    <a:pt x="752" y="50"/>
                  </a:lnTo>
                  <a:lnTo>
                    <a:pt x="752" y="50"/>
                  </a:lnTo>
                  <a:lnTo>
                    <a:pt x="756" y="50"/>
                  </a:lnTo>
                  <a:lnTo>
                    <a:pt x="756" y="50"/>
                  </a:lnTo>
                  <a:lnTo>
                    <a:pt x="770" y="26"/>
                  </a:lnTo>
                  <a:lnTo>
                    <a:pt x="770" y="26"/>
                  </a:lnTo>
                  <a:close/>
                  <a:moveTo>
                    <a:pt x="820" y="32"/>
                  </a:moveTo>
                  <a:lnTo>
                    <a:pt x="820" y="32"/>
                  </a:lnTo>
                  <a:lnTo>
                    <a:pt x="838" y="8"/>
                  </a:lnTo>
                  <a:lnTo>
                    <a:pt x="838" y="8"/>
                  </a:lnTo>
                  <a:lnTo>
                    <a:pt x="834" y="8"/>
                  </a:lnTo>
                  <a:lnTo>
                    <a:pt x="834" y="8"/>
                  </a:lnTo>
                  <a:lnTo>
                    <a:pt x="826" y="8"/>
                  </a:lnTo>
                  <a:lnTo>
                    <a:pt x="826" y="8"/>
                  </a:lnTo>
                  <a:lnTo>
                    <a:pt x="814" y="6"/>
                  </a:lnTo>
                  <a:lnTo>
                    <a:pt x="814" y="6"/>
                  </a:lnTo>
                  <a:lnTo>
                    <a:pt x="798" y="28"/>
                  </a:lnTo>
                  <a:lnTo>
                    <a:pt x="798" y="28"/>
                  </a:lnTo>
                  <a:lnTo>
                    <a:pt x="786" y="44"/>
                  </a:lnTo>
                  <a:lnTo>
                    <a:pt x="786" y="44"/>
                  </a:lnTo>
                  <a:lnTo>
                    <a:pt x="782" y="52"/>
                  </a:lnTo>
                  <a:lnTo>
                    <a:pt x="782" y="52"/>
                  </a:lnTo>
                  <a:lnTo>
                    <a:pt x="786" y="52"/>
                  </a:lnTo>
                  <a:lnTo>
                    <a:pt x="786" y="52"/>
                  </a:lnTo>
                  <a:lnTo>
                    <a:pt x="794" y="52"/>
                  </a:lnTo>
                  <a:lnTo>
                    <a:pt x="794" y="52"/>
                  </a:lnTo>
                  <a:lnTo>
                    <a:pt x="804" y="54"/>
                  </a:lnTo>
                  <a:lnTo>
                    <a:pt x="804" y="54"/>
                  </a:lnTo>
                  <a:lnTo>
                    <a:pt x="820" y="32"/>
                  </a:lnTo>
                  <a:lnTo>
                    <a:pt x="820" y="32"/>
                  </a:lnTo>
                  <a:close/>
                  <a:moveTo>
                    <a:pt x="858" y="54"/>
                  </a:moveTo>
                  <a:lnTo>
                    <a:pt x="858" y="54"/>
                  </a:lnTo>
                  <a:lnTo>
                    <a:pt x="870" y="40"/>
                  </a:lnTo>
                  <a:lnTo>
                    <a:pt x="870" y="40"/>
                  </a:lnTo>
                  <a:lnTo>
                    <a:pt x="888" y="20"/>
                  </a:lnTo>
                  <a:lnTo>
                    <a:pt x="888" y="20"/>
                  </a:lnTo>
                  <a:lnTo>
                    <a:pt x="876" y="16"/>
                  </a:lnTo>
                  <a:lnTo>
                    <a:pt x="876" y="16"/>
                  </a:lnTo>
                  <a:lnTo>
                    <a:pt x="868" y="14"/>
                  </a:lnTo>
                  <a:lnTo>
                    <a:pt x="868" y="14"/>
                  </a:lnTo>
                  <a:lnTo>
                    <a:pt x="864" y="14"/>
                  </a:lnTo>
                  <a:lnTo>
                    <a:pt x="864" y="14"/>
                  </a:lnTo>
                  <a:lnTo>
                    <a:pt x="846" y="36"/>
                  </a:lnTo>
                  <a:lnTo>
                    <a:pt x="846" y="36"/>
                  </a:lnTo>
                  <a:lnTo>
                    <a:pt x="830" y="58"/>
                  </a:lnTo>
                  <a:lnTo>
                    <a:pt x="852" y="62"/>
                  </a:lnTo>
                  <a:lnTo>
                    <a:pt x="852" y="62"/>
                  </a:lnTo>
                  <a:lnTo>
                    <a:pt x="858" y="54"/>
                  </a:lnTo>
                  <a:lnTo>
                    <a:pt x="858" y="54"/>
                  </a:lnTo>
                  <a:close/>
                  <a:moveTo>
                    <a:pt x="918" y="52"/>
                  </a:moveTo>
                  <a:lnTo>
                    <a:pt x="918" y="52"/>
                  </a:lnTo>
                  <a:lnTo>
                    <a:pt x="932" y="40"/>
                  </a:lnTo>
                  <a:lnTo>
                    <a:pt x="932" y="40"/>
                  </a:lnTo>
                  <a:lnTo>
                    <a:pt x="938" y="32"/>
                  </a:lnTo>
                  <a:lnTo>
                    <a:pt x="938" y="32"/>
                  </a:lnTo>
                  <a:lnTo>
                    <a:pt x="936" y="32"/>
                  </a:lnTo>
                  <a:lnTo>
                    <a:pt x="936" y="32"/>
                  </a:lnTo>
                  <a:lnTo>
                    <a:pt x="928" y="30"/>
                  </a:lnTo>
                  <a:lnTo>
                    <a:pt x="928" y="30"/>
                  </a:lnTo>
                  <a:lnTo>
                    <a:pt x="916" y="26"/>
                  </a:lnTo>
                  <a:lnTo>
                    <a:pt x="916" y="26"/>
                  </a:lnTo>
                  <a:lnTo>
                    <a:pt x="896" y="46"/>
                  </a:lnTo>
                  <a:lnTo>
                    <a:pt x="896" y="46"/>
                  </a:lnTo>
                  <a:lnTo>
                    <a:pt x="878" y="68"/>
                  </a:lnTo>
                  <a:lnTo>
                    <a:pt x="878" y="68"/>
                  </a:lnTo>
                  <a:lnTo>
                    <a:pt x="888" y="70"/>
                  </a:lnTo>
                  <a:lnTo>
                    <a:pt x="888" y="70"/>
                  </a:lnTo>
                  <a:lnTo>
                    <a:pt x="900" y="74"/>
                  </a:lnTo>
                  <a:lnTo>
                    <a:pt x="900" y="74"/>
                  </a:lnTo>
                  <a:lnTo>
                    <a:pt x="918" y="52"/>
                  </a:lnTo>
                  <a:lnTo>
                    <a:pt x="918" y="52"/>
                  </a:lnTo>
                  <a:close/>
                  <a:moveTo>
                    <a:pt x="966" y="68"/>
                  </a:moveTo>
                  <a:lnTo>
                    <a:pt x="966" y="68"/>
                  </a:lnTo>
                  <a:lnTo>
                    <a:pt x="988" y="50"/>
                  </a:lnTo>
                  <a:lnTo>
                    <a:pt x="988" y="50"/>
                  </a:lnTo>
                  <a:lnTo>
                    <a:pt x="976" y="46"/>
                  </a:lnTo>
                  <a:lnTo>
                    <a:pt x="976" y="46"/>
                  </a:lnTo>
                  <a:lnTo>
                    <a:pt x="968" y="44"/>
                  </a:lnTo>
                  <a:lnTo>
                    <a:pt x="968" y="44"/>
                  </a:lnTo>
                  <a:lnTo>
                    <a:pt x="966" y="42"/>
                  </a:lnTo>
                  <a:lnTo>
                    <a:pt x="966" y="42"/>
                  </a:lnTo>
                  <a:lnTo>
                    <a:pt x="944" y="60"/>
                  </a:lnTo>
                  <a:lnTo>
                    <a:pt x="944" y="60"/>
                  </a:lnTo>
                  <a:lnTo>
                    <a:pt x="924" y="80"/>
                  </a:lnTo>
                  <a:lnTo>
                    <a:pt x="946" y="88"/>
                  </a:lnTo>
                  <a:lnTo>
                    <a:pt x="946" y="88"/>
                  </a:lnTo>
                  <a:lnTo>
                    <a:pt x="966" y="68"/>
                  </a:lnTo>
                  <a:lnTo>
                    <a:pt x="966" y="68"/>
                  </a:lnTo>
                  <a:close/>
                  <a:moveTo>
                    <a:pt x="1014" y="88"/>
                  </a:moveTo>
                  <a:lnTo>
                    <a:pt x="1014" y="88"/>
                  </a:lnTo>
                  <a:lnTo>
                    <a:pt x="1028" y="76"/>
                  </a:lnTo>
                  <a:lnTo>
                    <a:pt x="1028" y="76"/>
                  </a:lnTo>
                  <a:lnTo>
                    <a:pt x="1036" y="72"/>
                  </a:lnTo>
                  <a:lnTo>
                    <a:pt x="1036" y="72"/>
                  </a:lnTo>
                  <a:lnTo>
                    <a:pt x="1032" y="70"/>
                  </a:lnTo>
                  <a:lnTo>
                    <a:pt x="1032" y="70"/>
                  </a:lnTo>
                  <a:lnTo>
                    <a:pt x="1024" y="66"/>
                  </a:lnTo>
                  <a:lnTo>
                    <a:pt x="1024" y="66"/>
                  </a:lnTo>
                  <a:lnTo>
                    <a:pt x="1014" y="62"/>
                  </a:lnTo>
                  <a:lnTo>
                    <a:pt x="1014" y="62"/>
                  </a:lnTo>
                  <a:lnTo>
                    <a:pt x="992" y="78"/>
                  </a:lnTo>
                  <a:lnTo>
                    <a:pt x="992" y="78"/>
                  </a:lnTo>
                  <a:lnTo>
                    <a:pt x="970" y="96"/>
                  </a:lnTo>
                  <a:lnTo>
                    <a:pt x="970" y="96"/>
                  </a:lnTo>
                  <a:lnTo>
                    <a:pt x="980" y="100"/>
                  </a:lnTo>
                  <a:lnTo>
                    <a:pt x="980" y="100"/>
                  </a:lnTo>
                  <a:lnTo>
                    <a:pt x="988" y="104"/>
                  </a:lnTo>
                  <a:lnTo>
                    <a:pt x="988" y="104"/>
                  </a:lnTo>
                  <a:lnTo>
                    <a:pt x="992" y="106"/>
                  </a:lnTo>
                  <a:lnTo>
                    <a:pt x="992" y="106"/>
                  </a:lnTo>
                  <a:lnTo>
                    <a:pt x="1014" y="88"/>
                  </a:lnTo>
                  <a:lnTo>
                    <a:pt x="1014" y="88"/>
                  </a:lnTo>
                  <a:close/>
                  <a:moveTo>
                    <a:pt x="1042" y="122"/>
                  </a:moveTo>
                  <a:lnTo>
                    <a:pt x="1042" y="122"/>
                  </a:lnTo>
                  <a:lnTo>
                    <a:pt x="1057" y="112"/>
                  </a:lnTo>
                  <a:lnTo>
                    <a:pt x="1057" y="112"/>
                  </a:lnTo>
                  <a:lnTo>
                    <a:pt x="1081" y="96"/>
                  </a:lnTo>
                  <a:lnTo>
                    <a:pt x="1081" y="96"/>
                  </a:lnTo>
                  <a:lnTo>
                    <a:pt x="1071" y="90"/>
                  </a:lnTo>
                  <a:lnTo>
                    <a:pt x="1071" y="90"/>
                  </a:lnTo>
                  <a:lnTo>
                    <a:pt x="1059" y="84"/>
                  </a:lnTo>
                  <a:lnTo>
                    <a:pt x="1059" y="84"/>
                  </a:lnTo>
                  <a:lnTo>
                    <a:pt x="1038" y="100"/>
                  </a:lnTo>
                  <a:lnTo>
                    <a:pt x="1038" y="100"/>
                  </a:lnTo>
                  <a:lnTo>
                    <a:pt x="1014" y="116"/>
                  </a:lnTo>
                  <a:lnTo>
                    <a:pt x="1036" y="126"/>
                  </a:lnTo>
                  <a:lnTo>
                    <a:pt x="1036" y="126"/>
                  </a:lnTo>
                  <a:lnTo>
                    <a:pt x="1042" y="122"/>
                  </a:lnTo>
                  <a:lnTo>
                    <a:pt x="1042" y="122"/>
                  </a:lnTo>
                  <a:close/>
                  <a:moveTo>
                    <a:pt x="1099" y="136"/>
                  </a:moveTo>
                  <a:lnTo>
                    <a:pt x="1099" y="136"/>
                  </a:lnTo>
                  <a:lnTo>
                    <a:pt x="1117" y="128"/>
                  </a:lnTo>
                  <a:lnTo>
                    <a:pt x="1117" y="128"/>
                  </a:lnTo>
                  <a:lnTo>
                    <a:pt x="1125" y="124"/>
                  </a:lnTo>
                  <a:lnTo>
                    <a:pt x="1125" y="124"/>
                  </a:lnTo>
                  <a:lnTo>
                    <a:pt x="1121" y="122"/>
                  </a:lnTo>
                  <a:lnTo>
                    <a:pt x="1121" y="122"/>
                  </a:lnTo>
                  <a:lnTo>
                    <a:pt x="1115" y="116"/>
                  </a:lnTo>
                  <a:lnTo>
                    <a:pt x="1115" y="116"/>
                  </a:lnTo>
                  <a:lnTo>
                    <a:pt x="1103" y="110"/>
                  </a:lnTo>
                  <a:lnTo>
                    <a:pt x="1103" y="110"/>
                  </a:lnTo>
                  <a:lnTo>
                    <a:pt x="1097" y="114"/>
                  </a:lnTo>
                  <a:lnTo>
                    <a:pt x="1097" y="114"/>
                  </a:lnTo>
                  <a:lnTo>
                    <a:pt x="1079" y="124"/>
                  </a:lnTo>
                  <a:lnTo>
                    <a:pt x="1079" y="124"/>
                  </a:lnTo>
                  <a:lnTo>
                    <a:pt x="1055" y="138"/>
                  </a:lnTo>
                  <a:lnTo>
                    <a:pt x="1055" y="138"/>
                  </a:lnTo>
                  <a:lnTo>
                    <a:pt x="1065" y="144"/>
                  </a:lnTo>
                  <a:lnTo>
                    <a:pt x="1065" y="144"/>
                  </a:lnTo>
                  <a:lnTo>
                    <a:pt x="1073" y="148"/>
                  </a:lnTo>
                  <a:lnTo>
                    <a:pt x="1073" y="148"/>
                  </a:lnTo>
                  <a:lnTo>
                    <a:pt x="1075" y="150"/>
                  </a:lnTo>
                  <a:lnTo>
                    <a:pt x="1075" y="150"/>
                  </a:lnTo>
                  <a:lnTo>
                    <a:pt x="1099" y="136"/>
                  </a:lnTo>
                  <a:lnTo>
                    <a:pt x="1099" y="136"/>
                  </a:lnTo>
                  <a:close/>
                  <a:moveTo>
                    <a:pt x="1123" y="174"/>
                  </a:moveTo>
                  <a:lnTo>
                    <a:pt x="1123" y="174"/>
                  </a:lnTo>
                  <a:lnTo>
                    <a:pt x="1141" y="166"/>
                  </a:lnTo>
                  <a:lnTo>
                    <a:pt x="1141" y="166"/>
                  </a:lnTo>
                  <a:lnTo>
                    <a:pt x="1167" y="154"/>
                  </a:lnTo>
                  <a:lnTo>
                    <a:pt x="1167" y="154"/>
                  </a:lnTo>
                  <a:lnTo>
                    <a:pt x="1157" y="146"/>
                  </a:lnTo>
                  <a:lnTo>
                    <a:pt x="1157" y="146"/>
                  </a:lnTo>
                  <a:lnTo>
                    <a:pt x="1147" y="140"/>
                  </a:lnTo>
                  <a:lnTo>
                    <a:pt x="1147" y="140"/>
                  </a:lnTo>
                  <a:lnTo>
                    <a:pt x="1121" y="152"/>
                  </a:lnTo>
                  <a:lnTo>
                    <a:pt x="1121" y="152"/>
                  </a:lnTo>
                  <a:lnTo>
                    <a:pt x="1097" y="164"/>
                  </a:lnTo>
                  <a:lnTo>
                    <a:pt x="1115" y="178"/>
                  </a:lnTo>
                  <a:lnTo>
                    <a:pt x="1115" y="178"/>
                  </a:lnTo>
                  <a:lnTo>
                    <a:pt x="1123" y="174"/>
                  </a:lnTo>
                  <a:lnTo>
                    <a:pt x="1123" y="174"/>
                  </a:lnTo>
                  <a:close/>
                  <a:moveTo>
                    <a:pt x="1179" y="198"/>
                  </a:moveTo>
                  <a:lnTo>
                    <a:pt x="1179" y="198"/>
                  </a:lnTo>
                  <a:lnTo>
                    <a:pt x="1197" y="190"/>
                  </a:lnTo>
                  <a:lnTo>
                    <a:pt x="1197" y="190"/>
                  </a:lnTo>
                  <a:lnTo>
                    <a:pt x="1207" y="188"/>
                  </a:lnTo>
                  <a:lnTo>
                    <a:pt x="1207" y="188"/>
                  </a:lnTo>
                  <a:lnTo>
                    <a:pt x="1203" y="186"/>
                  </a:lnTo>
                  <a:lnTo>
                    <a:pt x="1203" y="186"/>
                  </a:lnTo>
                  <a:lnTo>
                    <a:pt x="1197" y="180"/>
                  </a:lnTo>
                  <a:lnTo>
                    <a:pt x="1197" y="180"/>
                  </a:lnTo>
                  <a:lnTo>
                    <a:pt x="1187" y="172"/>
                  </a:lnTo>
                  <a:lnTo>
                    <a:pt x="1187" y="172"/>
                  </a:lnTo>
                  <a:lnTo>
                    <a:pt x="1179" y="174"/>
                  </a:lnTo>
                  <a:lnTo>
                    <a:pt x="1179" y="174"/>
                  </a:lnTo>
                  <a:lnTo>
                    <a:pt x="1161" y="182"/>
                  </a:lnTo>
                  <a:lnTo>
                    <a:pt x="1161" y="182"/>
                  </a:lnTo>
                  <a:lnTo>
                    <a:pt x="1137" y="194"/>
                  </a:lnTo>
                  <a:lnTo>
                    <a:pt x="1137" y="194"/>
                  </a:lnTo>
                  <a:lnTo>
                    <a:pt x="1145" y="200"/>
                  </a:lnTo>
                  <a:lnTo>
                    <a:pt x="1145" y="200"/>
                  </a:lnTo>
                  <a:lnTo>
                    <a:pt x="1151" y="206"/>
                  </a:lnTo>
                  <a:lnTo>
                    <a:pt x="1151" y="206"/>
                  </a:lnTo>
                  <a:lnTo>
                    <a:pt x="1155" y="208"/>
                  </a:lnTo>
                  <a:lnTo>
                    <a:pt x="1155" y="208"/>
                  </a:lnTo>
                  <a:lnTo>
                    <a:pt x="1179" y="198"/>
                  </a:lnTo>
                  <a:lnTo>
                    <a:pt x="1179" y="198"/>
                  </a:lnTo>
                  <a:close/>
                  <a:moveTo>
                    <a:pt x="1199" y="238"/>
                  </a:moveTo>
                  <a:lnTo>
                    <a:pt x="1199" y="238"/>
                  </a:lnTo>
                  <a:lnTo>
                    <a:pt x="1217" y="232"/>
                  </a:lnTo>
                  <a:lnTo>
                    <a:pt x="1217" y="232"/>
                  </a:lnTo>
                  <a:lnTo>
                    <a:pt x="1243" y="224"/>
                  </a:lnTo>
                  <a:lnTo>
                    <a:pt x="1243" y="224"/>
                  </a:lnTo>
                  <a:lnTo>
                    <a:pt x="1235" y="216"/>
                  </a:lnTo>
                  <a:lnTo>
                    <a:pt x="1235" y="216"/>
                  </a:lnTo>
                  <a:lnTo>
                    <a:pt x="1227" y="206"/>
                  </a:lnTo>
                  <a:lnTo>
                    <a:pt x="1227" y="206"/>
                  </a:lnTo>
                  <a:lnTo>
                    <a:pt x="1199" y="216"/>
                  </a:lnTo>
                  <a:lnTo>
                    <a:pt x="1199" y="216"/>
                  </a:lnTo>
                  <a:lnTo>
                    <a:pt x="1173" y="224"/>
                  </a:lnTo>
                  <a:lnTo>
                    <a:pt x="1189" y="240"/>
                  </a:lnTo>
                  <a:lnTo>
                    <a:pt x="1189" y="240"/>
                  </a:lnTo>
                  <a:lnTo>
                    <a:pt x="1199" y="238"/>
                  </a:lnTo>
                  <a:lnTo>
                    <a:pt x="1199" y="238"/>
                  </a:lnTo>
                  <a:close/>
                  <a:moveTo>
                    <a:pt x="1251" y="270"/>
                  </a:moveTo>
                  <a:lnTo>
                    <a:pt x="1251" y="270"/>
                  </a:lnTo>
                  <a:lnTo>
                    <a:pt x="1269" y="266"/>
                  </a:lnTo>
                  <a:lnTo>
                    <a:pt x="1269" y="266"/>
                  </a:lnTo>
                  <a:lnTo>
                    <a:pt x="1279" y="264"/>
                  </a:lnTo>
                  <a:lnTo>
                    <a:pt x="1279" y="264"/>
                  </a:lnTo>
                  <a:lnTo>
                    <a:pt x="1275" y="260"/>
                  </a:lnTo>
                  <a:lnTo>
                    <a:pt x="1275" y="260"/>
                  </a:lnTo>
                  <a:lnTo>
                    <a:pt x="1271" y="254"/>
                  </a:lnTo>
                  <a:lnTo>
                    <a:pt x="1271" y="254"/>
                  </a:lnTo>
                  <a:lnTo>
                    <a:pt x="1261" y="244"/>
                  </a:lnTo>
                  <a:lnTo>
                    <a:pt x="1261" y="244"/>
                  </a:lnTo>
                  <a:lnTo>
                    <a:pt x="1235" y="252"/>
                  </a:lnTo>
                  <a:lnTo>
                    <a:pt x="1235" y="252"/>
                  </a:lnTo>
                  <a:lnTo>
                    <a:pt x="1207" y="258"/>
                  </a:lnTo>
                  <a:lnTo>
                    <a:pt x="1207" y="258"/>
                  </a:lnTo>
                  <a:lnTo>
                    <a:pt x="1215" y="268"/>
                  </a:lnTo>
                  <a:lnTo>
                    <a:pt x="1215" y="268"/>
                  </a:lnTo>
                  <a:lnTo>
                    <a:pt x="1221" y="274"/>
                  </a:lnTo>
                  <a:lnTo>
                    <a:pt x="1221" y="274"/>
                  </a:lnTo>
                  <a:lnTo>
                    <a:pt x="1223" y="276"/>
                  </a:lnTo>
                  <a:lnTo>
                    <a:pt x="1223" y="276"/>
                  </a:lnTo>
                  <a:lnTo>
                    <a:pt x="1251" y="270"/>
                  </a:lnTo>
                  <a:lnTo>
                    <a:pt x="1251" y="270"/>
                  </a:lnTo>
                  <a:close/>
                  <a:moveTo>
                    <a:pt x="1263" y="312"/>
                  </a:moveTo>
                  <a:lnTo>
                    <a:pt x="1263" y="312"/>
                  </a:lnTo>
                  <a:lnTo>
                    <a:pt x="1281" y="308"/>
                  </a:lnTo>
                  <a:lnTo>
                    <a:pt x="1281" y="308"/>
                  </a:lnTo>
                  <a:lnTo>
                    <a:pt x="1309" y="306"/>
                  </a:lnTo>
                  <a:lnTo>
                    <a:pt x="1309" y="306"/>
                  </a:lnTo>
                  <a:lnTo>
                    <a:pt x="1303" y="296"/>
                  </a:lnTo>
                  <a:lnTo>
                    <a:pt x="1303" y="296"/>
                  </a:lnTo>
                  <a:lnTo>
                    <a:pt x="1295" y="286"/>
                  </a:lnTo>
                  <a:lnTo>
                    <a:pt x="1295" y="286"/>
                  </a:lnTo>
                  <a:lnTo>
                    <a:pt x="1267" y="290"/>
                  </a:lnTo>
                  <a:lnTo>
                    <a:pt x="1267" y="290"/>
                  </a:lnTo>
                  <a:lnTo>
                    <a:pt x="1241" y="296"/>
                  </a:lnTo>
                  <a:lnTo>
                    <a:pt x="1255" y="314"/>
                  </a:lnTo>
                  <a:lnTo>
                    <a:pt x="1255" y="314"/>
                  </a:lnTo>
                  <a:lnTo>
                    <a:pt x="1263" y="312"/>
                  </a:lnTo>
                  <a:lnTo>
                    <a:pt x="1263" y="312"/>
                  </a:lnTo>
                  <a:close/>
                  <a:moveTo>
                    <a:pt x="1311" y="350"/>
                  </a:moveTo>
                  <a:lnTo>
                    <a:pt x="1311" y="350"/>
                  </a:lnTo>
                  <a:lnTo>
                    <a:pt x="1329" y="350"/>
                  </a:lnTo>
                  <a:lnTo>
                    <a:pt x="1329" y="350"/>
                  </a:lnTo>
                  <a:lnTo>
                    <a:pt x="1339" y="348"/>
                  </a:lnTo>
                  <a:lnTo>
                    <a:pt x="1339" y="348"/>
                  </a:lnTo>
                  <a:lnTo>
                    <a:pt x="1337" y="346"/>
                  </a:lnTo>
                  <a:lnTo>
                    <a:pt x="1337" y="346"/>
                  </a:lnTo>
                  <a:lnTo>
                    <a:pt x="1331" y="338"/>
                  </a:lnTo>
                  <a:lnTo>
                    <a:pt x="1331" y="338"/>
                  </a:lnTo>
                  <a:lnTo>
                    <a:pt x="1325" y="328"/>
                  </a:lnTo>
                  <a:lnTo>
                    <a:pt x="1325" y="328"/>
                  </a:lnTo>
                  <a:lnTo>
                    <a:pt x="1297" y="330"/>
                  </a:lnTo>
                  <a:lnTo>
                    <a:pt x="1297" y="330"/>
                  </a:lnTo>
                  <a:lnTo>
                    <a:pt x="1269" y="334"/>
                  </a:lnTo>
                  <a:lnTo>
                    <a:pt x="1269" y="334"/>
                  </a:lnTo>
                  <a:lnTo>
                    <a:pt x="1277" y="344"/>
                  </a:lnTo>
                  <a:lnTo>
                    <a:pt x="1277" y="344"/>
                  </a:lnTo>
                  <a:lnTo>
                    <a:pt x="1281" y="350"/>
                  </a:lnTo>
                  <a:lnTo>
                    <a:pt x="1281" y="350"/>
                  </a:lnTo>
                  <a:lnTo>
                    <a:pt x="1283" y="352"/>
                  </a:lnTo>
                  <a:lnTo>
                    <a:pt x="1283" y="352"/>
                  </a:lnTo>
                  <a:lnTo>
                    <a:pt x="1311" y="350"/>
                  </a:lnTo>
                  <a:lnTo>
                    <a:pt x="1311" y="350"/>
                  </a:lnTo>
                  <a:close/>
                  <a:moveTo>
                    <a:pt x="1317" y="394"/>
                  </a:moveTo>
                  <a:lnTo>
                    <a:pt x="1317" y="394"/>
                  </a:lnTo>
                  <a:lnTo>
                    <a:pt x="1335" y="394"/>
                  </a:lnTo>
                  <a:lnTo>
                    <a:pt x="1335" y="394"/>
                  </a:lnTo>
                  <a:lnTo>
                    <a:pt x="1363" y="394"/>
                  </a:lnTo>
                  <a:lnTo>
                    <a:pt x="1363" y="394"/>
                  </a:lnTo>
                  <a:lnTo>
                    <a:pt x="1357" y="384"/>
                  </a:lnTo>
                  <a:lnTo>
                    <a:pt x="1357" y="384"/>
                  </a:lnTo>
                  <a:lnTo>
                    <a:pt x="1351" y="372"/>
                  </a:lnTo>
                  <a:lnTo>
                    <a:pt x="1351" y="372"/>
                  </a:lnTo>
                  <a:lnTo>
                    <a:pt x="1323" y="374"/>
                  </a:lnTo>
                  <a:lnTo>
                    <a:pt x="1323" y="374"/>
                  </a:lnTo>
                  <a:lnTo>
                    <a:pt x="1297" y="374"/>
                  </a:lnTo>
                  <a:lnTo>
                    <a:pt x="1307" y="394"/>
                  </a:lnTo>
                  <a:lnTo>
                    <a:pt x="1307" y="394"/>
                  </a:lnTo>
                  <a:lnTo>
                    <a:pt x="1317" y="394"/>
                  </a:lnTo>
                  <a:lnTo>
                    <a:pt x="1317" y="394"/>
                  </a:lnTo>
                  <a:close/>
                  <a:moveTo>
                    <a:pt x="1357" y="440"/>
                  </a:moveTo>
                  <a:lnTo>
                    <a:pt x="1357" y="440"/>
                  </a:lnTo>
                  <a:lnTo>
                    <a:pt x="1377" y="440"/>
                  </a:lnTo>
                  <a:lnTo>
                    <a:pt x="1377" y="440"/>
                  </a:lnTo>
                  <a:lnTo>
                    <a:pt x="1385" y="442"/>
                  </a:lnTo>
                  <a:lnTo>
                    <a:pt x="1385" y="442"/>
                  </a:lnTo>
                  <a:lnTo>
                    <a:pt x="1383" y="438"/>
                  </a:lnTo>
                  <a:lnTo>
                    <a:pt x="1383" y="438"/>
                  </a:lnTo>
                  <a:lnTo>
                    <a:pt x="1381" y="430"/>
                  </a:lnTo>
                  <a:lnTo>
                    <a:pt x="1381" y="430"/>
                  </a:lnTo>
                  <a:lnTo>
                    <a:pt x="1375" y="420"/>
                  </a:lnTo>
                  <a:lnTo>
                    <a:pt x="1375" y="420"/>
                  </a:lnTo>
                  <a:lnTo>
                    <a:pt x="1347" y="418"/>
                  </a:lnTo>
                  <a:lnTo>
                    <a:pt x="1347" y="418"/>
                  </a:lnTo>
                  <a:lnTo>
                    <a:pt x="1319" y="418"/>
                  </a:lnTo>
                  <a:lnTo>
                    <a:pt x="1319" y="418"/>
                  </a:lnTo>
                  <a:lnTo>
                    <a:pt x="1325" y="428"/>
                  </a:lnTo>
                  <a:lnTo>
                    <a:pt x="1325" y="428"/>
                  </a:lnTo>
                  <a:lnTo>
                    <a:pt x="1329" y="434"/>
                  </a:lnTo>
                  <a:lnTo>
                    <a:pt x="1329" y="434"/>
                  </a:lnTo>
                  <a:lnTo>
                    <a:pt x="1329" y="438"/>
                  </a:lnTo>
                  <a:lnTo>
                    <a:pt x="1329" y="438"/>
                  </a:lnTo>
                  <a:lnTo>
                    <a:pt x="1357" y="440"/>
                  </a:lnTo>
                  <a:lnTo>
                    <a:pt x="1357" y="440"/>
                  </a:lnTo>
                  <a:close/>
                  <a:moveTo>
                    <a:pt x="1357" y="484"/>
                  </a:moveTo>
                  <a:lnTo>
                    <a:pt x="1357" y="484"/>
                  </a:lnTo>
                  <a:lnTo>
                    <a:pt x="1377" y="486"/>
                  </a:lnTo>
                  <a:lnTo>
                    <a:pt x="1377" y="486"/>
                  </a:lnTo>
                  <a:lnTo>
                    <a:pt x="1403" y="490"/>
                  </a:lnTo>
                  <a:lnTo>
                    <a:pt x="1403" y="490"/>
                  </a:lnTo>
                  <a:lnTo>
                    <a:pt x="1399" y="478"/>
                  </a:lnTo>
                  <a:lnTo>
                    <a:pt x="1399" y="478"/>
                  </a:lnTo>
                  <a:lnTo>
                    <a:pt x="1395" y="468"/>
                  </a:lnTo>
                  <a:lnTo>
                    <a:pt x="1395" y="468"/>
                  </a:lnTo>
                  <a:lnTo>
                    <a:pt x="1367" y="464"/>
                  </a:lnTo>
                  <a:lnTo>
                    <a:pt x="1367" y="464"/>
                  </a:lnTo>
                  <a:lnTo>
                    <a:pt x="1341" y="462"/>
                  </a:lnTo>
                  <a:lnTo>
                    <a:pt x="1349" y="482"/>
                  </a:lnTo>
                  <a:lnTo>
                    <a:pt x="1349" y="482"/>
                  </a:lnTo>
                  <a:lnTo>
                    <a:pt x="1357" y="484"/>
                  </a:lnTo>
                  <a:lnTo>
                    <a:pt x="1357" y="484"/>
                  </a:lnTo>
                  <a:close/>
                  <a:moveTo>
                    <a:pt x="1391" y="534"/>
                  </a:moveTo>
                  <a:lnTo>
                    <a:pt x="1391" y="534"/>
                  </a:lnTo>
                  <a:lnTo>
                    <a:pt x="1419" y="540"/>
                  </a:lnTo>
                  <a:lnTo>
                    <a:pt x="1413" y="516"/>
                  </a:lnTo>
                  <a:lnTo>
                    <a:pt x="1413" y="516"/>
                  </a:lnTo>
                  <a:lnTo>
                    <a:pt x="1403" y="514"/>
                  </a:lnTo>
                  <a:lnTo>
                    <a:pt x="1403" y="514"/>
                  </a:lnTo>
                  <a:lnTo>
                    <a:pt x="1385" y="512"/>
                  </a:lnTo>
                  <a:lnTo>
                    <a:pt x="1385" y="512"/>
                  </a:lnTo>
                  <a:lnTo>
                    <a:pt x="1357" y="506"/>
                  </a:lnTo>
                  <a:lnTo>
                    <a:pt x="1357" y="506"/>
                  </a:lnTo>
                  <a:lnTo>
                    <a:pt x="1361" y="518"/>
                  </a:lnTo>
                  <a:lnTo>
                    <a:pt x="1361" y="518"/>
                  </a:lnTo>
                  <a:lnTo>
                    <a:pt x="1363" y="524"/>
                  </a:lnTo>
                  <a:lnTo>
                    <a:pt x="1363" y="524"/>
                  </a:lnTo>
                  <a:lnTo>
                    <a:pt x="1365" y="528"/>
                  </a:lnTo>
                  <a:lnTo>
                    <a:pt x="1365" y="528"/>
                  </a:lnTo>
                  <a:lnTo>
                    <a:pt x="1391" y="534"/>
                  </a:lnTo>
                  <a:lnTo>
                    <a:pt x="1391" y="534"/>
                  </a:lnTo>
                  <a:close/>
                  <a:moveTo>
                    <a:pt x="1385" y="578"/>
                  </a:moveTo>
                  <a:lnTo>
                    <a:pt x="1385" y="578"/>
                  </a:lnTo>
                  <a:lnTo>
                    <a:pt x="1403" y="582"/>
                  </a:lnTo>
                  <a:lnTo>
                    <a:pt x="1403" y="582"/>
                  </a:lnTo>
                  <a:lnTo>
                    <a:pt x="1429" y="592"/>
                  </a:lnTo>
                  <a:lnTo>
                    <a:pt x="1429" y="592"/>
                  </a:lnTo>
                  <a:lnTo>
                    <a:pt x="1427" y="580"/>
                  </a:lnTo>
                  <a:lnTo>
                    <a:pt x="1427" y="580"/>
                  </a:lnTo>
                  <a:lnTo>
                    <a:pt x="1425" y="570"/>
                  </a:lnTo>
                  <a:lnTo>
                    <a:pt x="1425" y="570"/>
                  </a:lnTo>
                  <a:lnTo>
                    <a:pt x="1425" y="568"/>
                  </a:lnTo>
                  <a:lnTo>
                    <a:pt x="1425" y="568"/>
                  </a:lnTo>
                  <a:lnTo>
                    <a:pt x="1397" y="560"/>
                  </a:lnTo>
                  <a:lnTo>
                    <a:pt x="1397" y="560"/>
                  </a:lnTo>
                  <a:lnTo>
                    <a:pt x="1371" y="554"/>
                  </a:lnTo>
                  <a:lnTo>
                    <a:pt x="1377" y="576"/>
                  </a:lnTo>
                  <a:lnTo>
                    <a:pt x="1377" y="576"/>
                  </a:lnTo>
                  <a:lnTo>
                    <a:pt x="1385" y="578"/>
                  </a:lnTo>
                  <a:lnTo>
                    <a:pt x="1385" y="578"/>
                  </a:lnTo>
                  <a:close/>
                  <a:moveTo>
                    <a:pt x="1411" y="632"/>
                  </a:moveTo>
                  <a:lnTo>
                    <a:pt x="1411" y="632"/>
                  </a:lnTo>
                  <a:lnTo>
                    <a:pt x="1437" y="642"/>
                  </a:lnTo>
                  <a:lnTo>
                    <a:pt x="1435" y="618"/>
                  </a:lnTo>
                  <a:lnTo>
                    <a:pt x="1435" y="618"/>
                  </a:lnTo>
                  <a:lnTo>
                    <a:pt x="1427" y="616"/>
                  </a:lnTo>
                  <a:lnTo>
                    <a:pt x="1427" y="616"/>
                  </a:lnTo>
                  <a:lnTo>
                    <a:pt x="1407" y="608"/>
                  </a:lnTo>
                  <a:lnTo>
                    <a:pt x="1407" y="608"/>
                  </a:lnTo>
                  <a:lnTo>
                    <a:pt x="1381" y="600"/>
                  </a:lnTo>
                  <a:lnTo>
                    <a:pt x="1381" y="600"/>
                  </a:lnTo>
                  <a:lnTo>
                    <a:pt x="1383" y="612"/>
                  </a:lnTo>
                  <a:lnTo>
                    <a:pt x="1383" y="612"/>
                  </a:lnTo>
                  <a:lnTo>
                    <a:pt x="1385" y="620"/>
                  </a:lnTo>
                  <a:lnTo>
                    <a:pt x="1385" y="620"/>
                  </a:lnTo>
                  <a:lnTo>
                    <a:pt x="1385" y="624"/>
                  </a:lnTo>
                  <a:lnTo>
                    <a:pt x="1385" y="624"/>
                  </a:lnTo>
                  <a:lnTo>
                    <a:pt x="1411" y="632"/>
                  </a:lnTo>
                  <a:lnTo>
                    <a:pt x="1411" y="632"/>
                  </a:lnTo>
                  <a:close/>
                  <a:moveTo>
                    <a:pt x="1415" y="682"/>
                  </a:moveTo>
                  <a:lnTo>
                    <a:pt x="1415" y="682"/>
                  </a:lnTo>
                  <a:lnTo>
                    <a:pt x="1433" y="690"/>
                  </a:lnTo>
                  <a:lnTo>
                    <a:pt x="1433" y="690"/>
                  </a:lnTo>
                  <a:lnTo>
                    <a:pt x="1441" y="694"/>
                  </a:lnTo>
                  <a:lnTo>
                    <a:pt x="1441" y="694"/>
                  </a:lnTo>
                  <a:lnTo>
                    <a:pt x="1441" y="682"/>
                  </a:lnTo>
                  <a:lnTo>
                    <a:pt x="1441" y="682"/>
                  </a:lnTo>
                  <a:lnTo>
                    <a:pt x="1439" y="670"/>
                  </a:lnTo>
                  <a:lnTo>
                    <a:pt x="1439" y="670"/>
                  </a:lnTo>
                  <a:lnTo>
                    <a:pt x="1415" y="658"/>
                  </a:lnTo>
                  <a:lnTo>
                    <a:pt x="1415" y="658"/>
                  </a:lnTo>
                  <a:lnTo>
                    <a:pt x="1397" y="652"/>
                  </a:lnTo>
                  <a:lnTo>
                    <a:pt x="1397" y="652"/>
                  </a:lnTo>
                  <a:lnTo>
                    <a:pt x="1389" y="648"/>
                  </a:lnTo>
                  <a:lnTo>
                    <a:pt x="1389" y="648"/>
                  </a:lnTo>
                  <a:lnTo>
                    <a:pt x="1389" y="652"/>
                  </a:lnTo>
                  <a:lnTo>
                    <a:pt x="1389" y="652"/>
                  </a:lnTo>
                  <a:lnTo>
                    <a:pt x="1389" y="660"/>
                  </a:lnTo>
                  <a:lnTo>
                    <a:pt x="1389" y="660"/>
                  </a:lnTo>
                  <a:lnTo>
                    <a:pt x="1391" y="672"/>
                  </a:lnTo>
                  <a:lnTo>
                    <a:pt x="1391" y="672"/>
                  </a:lnTo>
                  <a:lnTo>
                    <a:pt x="1415" y="682"/>
                  </a:lnTo>
                  <a:lnTo>
                    <a:pt x="1415" y="682"/>
                  </a:lnTo>
                  <a:close/>
                  <a:moveTo>
                    <a:pt x="1399" y="724"/>
                  </a:moveTo>
                  <a:lnTo>
                    <a:pt x="1399" y="724"/>
                  </a:lnTo>
                  <a:lnTo>
                    <a:pt x="1417" y="732"/>
                  </a:lnTo>
                  <a:lnTo>
                    <a:pt x="1417" y="732"/>
                  </a:lnTo>
                  <a:lnTo>
                    <a:pt x="1441" y="746"/>
                  </a:lnTo>
                  <a:lnTo>
                    <a:pt x="1441" y="722"/>
                  </a:lnTo>
                  <a:lnTo>
                    <a:pt x="1441" y="722"/>
                  </a:lnTo>
                  <a:lnTo>
                    <a:pt x="1433" y="718"/>
                  </a:lnTo>
                  <a:lnTo>
                    <a:pt x="1433" y="718"/>
                  </a:lnTo>
                  <a:lnTo>
                    <a:pt x="1417" y="710"/>
                  </a:lnTo>
                  <a:lnTo>
                    <a:pt x="1417" y="710"/>
                  </a:lnTo>
                  <a:lnTo>
                    <a:pt x="1391" y="698"/>
                  </a:lnTo>
                  <a:lnTo>
                    <a:pt x="1393" y="720"/>
                  </a:lnTo>
                  <a:lnTo>
                    <a:pt x="1393" y="720"/>
                  </a:lnTo>
                  <a:lnTo>
                    <a:pt x="1399" y="724"/>
                  </a:lnTo>
                  <a:lnTo>
                    <a:pt x="1399" y="724"/>
                  </a:lnTo>
                  <a:close/>
                  <a:moveTo>
                    <a:pt x="1415" y="784"/>
                  </a:moveTo>
                  <a:lnTo>
                    <a:pt x="1415" y="784"/>
                  </a:lnTo>
                  <a:lnTo>
                    <a:pt x="1431" y="794"/>
                  </a:lnTo>
                  <a:lnTo>
                    <a:pt x="1431" y="794"/>
                  </a:lnTo>
                  <a:lnTo>
                    <a:pt x="1437" y="798"/>
                  </a:lnTo>
                  <a:lnTo>
                    <a:pt x="1437" y="798"/>
                  </a:lnTo>
                  <a:lnTo>
                    <a:pt x="1437" y="796"/>
                  </a:lnTo>
                  <a:lnTo>
                    <a:pt x="1437" y="796"/>
                  </a:lnTo>
                  <a:lnTo>
                    <a:pt x="1439" y="786"/>
                  </a:lnTo>
                  <a:lnTo>
                    <a:pt x="1439" y="786"/>
                  </a:lnTo>
                  <a:lnTo>
                    <a:pt x="1439" y="774"/>
                  </a:lnTo>
                  <a:lnTo>
                    <a:pt x="1439" y="774"/>
                  </a:lnTo>
                  <a:lnTo>
                    <a:pt x="1415" y="760"/>
                  </a:lnTo>
                  <a:lnTo>
                    <a:pt x="1415" y="760"/>
                  </a:lnTo>
                  <a:lnTo>
                    <a:pt x="1399" y="750"/>
                  </a:lnTo>
                  <a:lnTo>
                    <a:pt x="1399" y="750"/>
                  </a:lnTo>
                  <a:lnTo>
                    <a:pt x="1391" y="746"/>
                  </a:lnTo>
                  <a:lnTo>
                    <a:pt x="1391" y="746"/>
                  </a:lnTo>
                  <a:lnTo>
                    <a:pt x="1391" y="758"/>
                  </a:lnTo>
                  <a:lnTo>
                    <a:pt x="1391" y="758"/>
                  </a:lnTo>
                  <a:lnTo>
                    <a:pt x="1391" y="768"/>
                  </a:lnTo>
                  <a:lnTo>
                    <a:pt x="1391" y="768"/>
                  </a:lnTo>
                  <a:lnTo>
                    <a:pt x="1415" y="784"/>
                  </a:lnTo>
                  <a:lnTo>
                    <a:pt x="1415" y="784"/>
                  </a:lnTo>
                  <a:close/>
                  <a:moveTo>
                    <a:pt x="1393" y="822"/>
                  </a:moveTo>
                  <a:lnTo>
                    <a:pt x="1393" y="822"/>
                  </a:lnTo>
                  <a:lnTo>
                    <a:pt x="1407" y="834"/>
                  </a:lnTo>
                  <a:lnTo>
                    <a:pt x="1407" y="834"/>
                  </a:lnTo>
                  <a:lnTo>
                    <a:pt x="1429" y="850"/>
                  </a:lnTo>
                  <a:lnTo>
                    <a:pt x="1429" y="850"/>
                  </a:lnTo>
                  <a:lnTo>
                    <a:pt x="1431" y="838"/>
                  </a:lnTo>
                  <a:lnTo>
                    <a:pt x="1431" y="838"/>
                  </a:lnTo>
                  <a:lnTo>
                    <a:pt x="1433" y="830"/>
                  </a:lnTo>
                  <a:lnTo>
                    <a:pt x="1433" y="830"/>
                  </a:lnTo>
                  <a:lnTo>
                    <a:pt x="1433" y="826"/>
                  </a:lnTo>
                  <a:lnTo>
                    <a:pt x="1433" y="826"/>
                  </a:lnTo>
                  <a:lnTo>
                    <a:pt x="1411" y="810"/>
                  </a:lnTo>
                  <a:lnTo>
                    <a:pt x="1411" y="810"/>
                  </a:lnTo>
                  <a:lnTo>
                    <a:pt x="1389" y="794"/>
                  </a:lnTo>
                  <a:lnTo>
                    <a:pt x="1385" y="816"/>
                  </a:lnTo>
                  <a:lnTo>
                    <a:pt x="1385" y="816"/>
                  </a:lnTo>
                  <a:lnTo>
                    <a:pt x="1393" y="822"/>
                  </a:lnTo>
                  <a:lnTo>
                    <a:pt x="1393" y="822"/>
                  </a:lnTo>
                  <a:close/>
                  <a:moveTo>
                    <a:pt x="1397" y="881"/>
                  </a:moveTo>
                  <a:lnTo>
                    <a:pt x="1397" y="881"/>
                  </a:lnTo>
                  <a:lnTo>
                    <a:pt x="1419" y="901"/>
                  </a:lnTo>
                  <a:lnTo>
                    <a:pt x="1425" y="877"/>
                  </a:lnTo>
                  <a:lnTo>
                    <a:pt x="1425" y="877"/>
                  </a:lnTo>
                  <a:lnTo>
                    <a:pt x="1417" y="871"/>
                  </a:lnTo>
                  <a:lnTo>
                    <a:pt x="1417" y="871"/>
                  </a:lnTo>
                  <a:lnTo>
                    <a:pt x="1403" y="859"/>
                  </a:lnTo>
                  <a:lnTo>
                    <a:pt x="1403" y="859"/>
                  </a:lnTo>
                  <a:lnTo>
                    <a:pt x="1381" y="842"/>
                  </a:lnTo>
                  <a:lnTo>
                    <a:pt x="1381" y="842"/>
                  </a:lnTo>
                  <a:lnTo>
                    <a:pt x="1379" y="854"/>
                  </a:lnTo>
                  <a:lnTo>
                    <a:pt x="1379" y="854"/>
                  </a:lnTo>
                  <a:lnTo>
                    <a:pt x="1377" y="861"/>
                  </a:lnTo>
                  <a:lnTo>
                    <a:pt x="1377" y="861"/>
                  </a:lnTo>
                  <a:lnTo>
                    <a:pt x="1377" y="863"/>
                  </a:lnTo>
                  <a:lnTo>
                    <a:pt x="1377" y="863"/>
                  </a:lnTo>
                  <a:lnTo>
                    <a:pt x="1397" y="881"/>
                  </a:lnTo>
                  <a:lnTo>
                    <a:pt x="1397" y="881"/>
                  </a:lnTo>
                  <a:close/>
                  <a:moveTo>
                    <a:pt x="1371" y="917"/>
                  </a:moveTo>
                  <a:lnTo>
                    <a:pt x="1371" y="917"/>
                  </a:lnTo>
                  <a:lnTo>
                    <a:pt x="1385" y="931"/>
                  </a:lnTo>
                  <a:lnTo>
                    <a:pt x="1385" y="931"/>
                  </a:lnTo>
                  <a:lnTo>
                    <a:pt x="1403" y="951"/>
                  </a:lnTo>
                  <a:lnTo>
                    <a:pt x="1403" y="951"/>
                  </a:lnTo>
                  <a:lnTo>
                    <a:pt x="1407" y="939"/>
                  </a:lnTo>
                  <a:lnTo>
                    <a:pt x="1407" y="939"/>
                  </a:lnTo>
                  <a:lnTo>
                    <a:pt x="1411" y="931"/>
                  </a:lnTo>
                  <a:lnTo>
                    <a:pt x="1411" y="931"/>
                  </a:lnTo>
                  <a:lnTo>
                    <a:pt x="1411" y="927"/>
                  </a:lnTo>
                  <a:lnTo>
                    <a:pt x="1411" y="927"/>
                  </a:lnTo>
                  <a:lnTo>
                    <a:pt x="1391" y="907"/>
                  </a:lnTo>
                  <a:lnTo>
                    <a:pt x="1391" y="907"/>
                  </a:lnTo>
                  <a:lnTo>
                    <a:pt x="1371" y="889"/>
                  </a:lnTo>
                  <a:lnTo>
                    <a:pt x="1365" y="911"/>
                  </a:lnTo>
                  <a:lnTo>
                    <a:pt x="1365" y="911"/>
                  </a:lnTo>
                  <a:lnTo>
                    <a:pt x="1371" y="917"/>
                  </a:lnTo>
                  <a:lnTo>
                    <a:pt x="1371" y="917"/>
                  </a:lnTo>
                  <a:close/>
                  <a:moveTo>
                    <a:pt x="1367" y="977"/>
                  </a:moveTo>
                  <a:lnTo>
                    <a:pt x="1367" y="977"/>
                  </a:lnTo>
                  <a:lnTo>
                    <a:pt x="1385" y="999"/>
                  </a:lnTo>
                  <a:lnTo>
                    <a:pt x="1395" y="977"/>
                  </a:lnTo>
                  <a:lnTo>
                    <a:pt x="1395" y="977"/>
                  </a:lnTo>
                  <a:lnTo>
                    <a:pt x="1389" y="969"/>
                  </a:lnTo>
                  <a:lnTo>
                    <a:pt x="1389" y="969"/>
                  </a:lnTo>
                  <a:lnTo>
                    <a:pt x="1377" y="955"/>
                  </a:lnTo>
                  <a:lnTo>
                    <a:pt x="1377" y="955"/>
                  </a:lnTo>
                  <a:lnTo>
                    <a:pt x="1357" y="935"/>
                  </a:lnTo>
                  <a:lnTo>
                    <a:pt x="1357" y="935"/>
                  </a:lnTo>
                  <a:lnTo>
                    <a:pt x="1353" y="945"/>
                  </a:lnTo>
                  <a:lnTo>
                    <a:pt x="1353" y="945"/>
                  </a:lnTo>
                  <a:lnTo>
                    <a:pt x="1349" y="957"/>
                  </a:lnTo>
                  <a:lnTo>
                    <a:pt x="1349" y="957"/>
                  </a:lnTo>
                  <a:lnTo>
                    <a:pt x="1367" y="977"/>
                  </a:lnTo>
                  <a:lnTo>
                    <a:pt x="1367" y="977"/>
                  </a:lnTo>
                  <a:close/>
                  <a:moveTo>
                    <a:pt x="1347" y="1023"/>
                  </a:moveTo>
                  <a:lnTo>
                    <a:pt x="1347" y="1023"/>
                  </a:lnTo>
                  <a:lnTo>
                    <a:pt x="1363" y="1047"/>
                  </a:lnTo>
                  <a:lnTo>
                    <a:pt x="1363" y="1047"/>
                  </a:lnTo>
                  <a:lnTo>
                    <a:pt x="1369" y="1035"/>
                  </a:lnTo>
                  <a:lnTo>
                    <a:pt x="1369" y="1035"/>
                  </a:lnTo>
                  <a:lnTo>
                    <a:pt x="1373" y="1027"/>
                  </a:lnTo>
                  <a:lnTo>
                    <a:pt x="1373" y="1027"/>
                  </a:lnTo>
                  <a:lnTo>
                    <a:pt x="1375" y="1025"/>
                  </a:lnTo>
                  <a:lnTo>
                    <a:pt x="1375" y="1025"/>
                  </a:lnTo>
                  <a:lnTo>
                    <a:pt x="1357" y="1003"/>
                  </a:lnTo>
                  <a:lnTo>
                    <a:pt x="1357" y="1003"/>
                  </a:lnTo>
                  <a:lnTo>
                    <a:pt x="1345" y="987"/>
                  </a:lnTo>
                  <a:lnTo>
                    <a:pt x="1345" y="987"/>
                  </a:lnTo>
                  <a:lnTo>
                    <a:pt x="1339" y="981"/>
                  </a:lnTo>
                  <a:lnTo>
                    <a:pt x="1339" y="981"/>
                  </a:lnTo>
                  <a:lnTo>
                    <a:pt x="1339" y="983"/>
                  </a:lnTo>
                  <a:lnTo>
                    <a:pt x="1339" y="983"/>
                  </a:lnTo>
                  <a:lnTo>
                    <a:pt x="1335" y="991"/>
                  </a:lnTo>
                  <a:lnTo>
                    <a:pt x="1335" y="991"/>
                  </a:lnTo>
                  <a:lnTo>
                    <a:pt x="1331" y="1001"/>
                  </a:lnTo>
                  <a:lnTo>
                    <a:pt x="1331" y="1001"/>
                  </a:lnTo>
                  <a:lnTo>
                    <a:pt x="1347" y="1023"/>
                  </a:lnTo>
                  <a:lnTo>
                    <a:pt x="1347" y="1023"/>
                  </a:lnTo>
                  <a:close/>
                  <a:moveTo>
                    <a:pt x="1323" y="1069"/>
                  </a:moveTo>
                  <a:lnTo>
                    <a:pt x="1323" y="1069"/>
                  </a:lnTo>
                  <a:lnTo>
                    <a:pt x="1339" y="1093"/>
                  </a:lnTo>
                  <a:lnTo>
                    <a:pt x="1351" y="1071"/>
                  </a:lnTo>
                  <a:lnTo>
                    <a:pt x="1351" y="1071"/>
                  </a:lnTo>
                  <a:lnTo>
                    <a:pt x="1347" y="1063"/>
                  </a:lnTo>
                  <a:lnTo>
                    <a:pt x="1347" y="1063"/>
                  </a:lnTo>
                  <a:lnTo>
                    <a:pt x="1335" y="1047"/>
                  </a:lnTo>
                  <a:lnTo>
                    <a:pt x="1335" y="1047"/>
                  </a:lnTo>
                  <a:lnTo>
                    <a:pt x="1319" y="1025"/>
                  </a:lnTo>
                  <a:lnTo>
                    <a:pt x="1319" y="1025"/>
                  </a:lnTo>
                  <a:lnTo>
                    <a:pt x="1315" y="1035"/>
                  </a:lnTo>
                  <a:lnTo>
                    <a:pt x="1315" y="1035"/>
                  </a:lnTo>
                  <a:lnTo>
                    <a:pt x="1309" y="1045"/>
                  </a:lnTo>
                  <a:lnTo>
                    <a:pt x="1309" y="1045"/>
                  </a:lnTo>
                  <a:lnTo>
                    <a:pt x="1323" y="1069"/>
                  </a:lnTo>
                  <a:lnTo>
                    <a:pt x="1323" y="1069"/>
                  </a:lnTo>
                  <a:close/>
                  <a:moveTo>
                    <a:pt x="1297" y="1111"/>
                  </a:moveTo>
                  <a:lnTo>
                    <a:pt x="1297" y="1111"/>
                  </a:lnTo>
                  <a:lnTo>
                    <a:pt x="1309" y="1135"/>
                  </a:lnTo>
                  <a:lnTo>
                    <a:pt x="1309" y="1135"/>
                  </a:lnTo>
                  <a:lnTo>
                    <a:pt x="1317" y="1125"/>
                  </a:lnTo>
                  <a:lnTo>
                    <a:pt x="1317" y="1125"/>
                  </a:lnTo>
                  <a:lnTo>
                    <a:pt x="1321" y="1119"/>
                  </a:lnTo>
                  <a:lnTo>
                    <a:pt x="1321" y="1119"/>
                  </a:lnTo>
                  <a:lnTo>
                    <a:pt x="1323" y="1115"/>
                  </a:lnTo>
                  <a:lnTo>
                    <a:pt x="1323" y="1115"/>
                  </a:lnTo>
                  <a:lnTo>
                    <a:pt x="1311" y="1091"/>
                  </a:lnTo>
                  <a:lnTo>
                    <a:pt x="1311" y="1091"/>
                  </a:lnTo>
                  <a:lnTo>
                    <a:pt x="1301" y="1075"/>
                  </a:lnTo>
                  <a:lnTo>
                    <a:pt x="1301" y="1075"/>
                  </a:lnTo>
                  <a:lnTo>
                    <a:pt x="1295" y="1067"/>
                  </a:lnTo>
                  <a:lnTo>
                    <a:pt x="1295" y="1067"/>
                  </a:lnTo>
                  <a:lnTo>
                    <a:pt x="1293" y="1071"/>
                  </a:lnTo>
                  <a:lnTo>
                    <a:pt x="1293" y="1071"/>
                  </a:lnTo>
                  <a:lnTo>
                    <a:pt x="1289" y="1077"/>
                  </a:lnTo>
                  <a:lnTo>
                    <a:pt x="1289" y="1077"/>
                  </a:lnTo>
                  <a:lnTo>
                    <a:pt x="1283" y="1087"/>
                  </a:lnTo>
                  <a:lnTo>
                    <a:pt x="1283" y="1087"/>
                  </a:lnTo>
                  <a:lnTo>
                    <a:pt x="1297" y="1111"/>
                  </a:lnTo>
                  <a:lnTo>
                    <a:pt x="1297" y="1111"/>
                  </a:lnTo>
                  <a:close/>
                  <a:moveTo>
                    <a:pt x="1267" y="1151"/>
                  </a:moveTo>
                  <a:lnTo>
                    <a:pt x="1267" y="1151"/>
                  </a:lnTo>
                  <a:lnTo>
                    <a:pt x="1279" y="1177"/>
                  </a:lnTo>
                  <a:lnTo>
                    <a:pt x="1293" y="1157"/>
                  </a:lnTo>
                  <a:lnTo>
                    <a:pt x="1293" y="1157"/>
                  </a:lnTo>
                  <a:lnTo>
                    <a:pt x="1289" y="1149"/>
                  </a:lnTo>
                  <a:lnTo>
                    <a:pt x="1289" y="1149"/>
                  </a:lnTo>
                  <a:lnTo>
                    <a:pt x="1281" y="1133"/>
                  </a:lnTo>
                  <a:lnTo>
                    <a:pt x="1281" y="1133"/>
                  </a:lnTo>
                  <a:lnTo>
                    <a:pt x="1269" y="1107"/>
                  </a:lnTo>
                  <a:lnTo>
                    <a:pt x="1269" y="1107"/>
                  </a:lnTo>
                  <a:lnTo>
                    <a:pt x="1263" y="1117"/>
                  </a:lnTo>
                  <a:lnTo>
                    <a:pt x="1263" y="1117"/>
                  </a:lnTo>
                  <a:lnTo>
                    <a:pt x="1255" y="1127"/>
                  </a:lnTo>
                  <a:lnTo>
                    <a:pt x="1255" y="1127"/>
                  </a:lnTo>
                  <a:lnTo>
                    <a:pt x="1267" y="1151"/>
                  </a:lnTo>
                  <a:lnTo>
                    <a:pt x="1267" y="1151"/>
                  </a:lnTo>
                  <a:close/>
                  <a:moveTo>
                    <a:pt x="1235" y="1189"/>
                  </a:moveTo>
                  <a:lnTo>
                    <a:pt x="1235" y="1189"/>
                  </a:lnTo>
                  <a:lnTo>
                    <a:pt x="1243" y="1217"/>
                  </a:lnTo>
                  <a:lnTo>
                    <a:pt x="1243" y="1217"/>
                  </a:lnTo>
                  <a:lnTo>
                    <a:pt x="1253" y="1207"/>
                  </a:lnTo>
                  <a:lnTo>
                    <a:pt x="1253" y="1207"/>
                  </a:lnTo>
                  <a:lnTo>
                    <a:pt x="1257" y="1201"/>
                  </a:lnTo>
                  <a:lnTo>
                    <a:pt x="1257" y="1201"/>
                  </a:lnTo>
                  <a:lnTo>
                    <a:pt x="1261" y="1199"/>
                  </a:lnTo>
                  <a:lnTo>
                    <a:pt x="1261" y="1199"/>
                  </a:lnTo>
                  <a:lnTo>
                    <a:pt x="1251" y="1171"/>
                  </a:lnTo>
                  <a:lnTo>
                    <a:pt x="1251" y="1171"/>
                  </a:lnTo>
                  <a:lnTo>
                    <a:pt x="1243" y="1155"/>
                  </a:lnTo>
                  <a:lnTo>
                    <a:pt x="1243" y="1155"/>
                  </a:lnTo>
                  <a:lnTo>
                    <a:pt x="1239" y="1147"/>
                  </a:lnTo>
                  <a:lnTo>
                    <a:pt x="1239" y="1147"/>
                  </a:lnTo>
                  <a:lnTo>
                    <a:pt x="1237" y="1149"/>
                  </a:lnTo>
                  <a:lnTo>
                    <a:pt x="1237" y="1149"/>
                  </a:lnTo>
                  <a:lnTo>
                    <a:pt x="1233" y="1155"/>
                  </a:lnTo>
                  <a:lnTo>
                    <a:pt x="1233" y="1155"/>
                  </a:lnTo>
                  <a:lnTo>
                    <a:pt x="1225" y="1163"/>
                  </a:lnTo>
                  <a:lnTo>
                    <a:pt x="1225" y="1163"/>
                  </a:lnTo>
                  <a:lnTo>
                    <a:pt x="1235" y="1189"/>
                  </a:lnTo>
                  <a:lnTo>
                    <a:pt x="1235" y="1189"/>
                  </a:lnTo>
                  <a:close/>
                  <a:moveTo>
                    <a:pt x="1199" y="1225"/>
                  </a:moveTo>
                  <a:lnTo>
                    <a:pt x="1199" y="1225"/>
                  </a:lnTo>
                  <a:lnTo>
                    <a:pt x="1207" y="1253"/>
                  </a:lnTo>
                  <a:lnTo>
                    <a:pt x="1225" y="1235"/>
                  </a:lnTo>
                  <a:lnTo>
                    <a:pt x="1225" y="1235"/>
                  </a:lnTo>
                  <a:lnTo>
                    <a:pt x="1223" y="1227"/>
                  </a:lnTo>
                  <a:lnTo>
                    <a:pt x="1223" y="1227"/>
                  </a:lnTo>
                  <a:lnTo>
                    <a:pt x="1217" y="1209"/>
                  </a:lnTo>
                  <a:lnTo>
                    <a:pt x="1217" y="1209"/>
                  </a:lnTo>
                  <a:lnTo>
                    <a:pt x="1207" y="1183"/>
                  </a:lnTo>
                  <a:lnTo>
                    <a:pt x="1207" y="1183"/>
                  </a:lnTo>
                  <a:lnTo>
                    <a:pt x="1199" y="1191"/>
                  </a:lnTo>
                  <a:lnTo>
                    <a:pt x="1199" y="1191"/>
                  </a:lnTo>
                  <a:lnTo>
                    <a:pt x="1191" y="1199"/>
                  </a:lnTo>
                  <a:lnTo>
                    <a:pt x="1191" y="1199"/>
                  </a:lnTo>
                  <a:lnTo>
                    <a:pt x="1199" y="1225"/>
                  </a:lnTo>
                  <a:lnTo>
                    <a:pt x="1199" y="1225"/>
                  </a:lnTo>
                  <a:close/>
                  <a:moveTo>
                    <a:pt x="1157" y="1241"/>
                  </a:moveTo>
                  <a:lnTo>
                    <a:pt x="1157" y="1241"/>
                  </a:lnTo>
                  <a:lnTo>
                    <a:pt x="1161" y="1259"/>
                  </a:lnTo>
                  <a:lnTo>
                    <a:pt x="1161" y="1259"/>
                  </a:lnTo>
                  <a:lnTo>
                    <a:pt x="1167" y="1287"/>
                  </a:lnTo>
                  <a:lnTo>
                    <a:pt x="1167" y="1287"/>
                  </a:lnTo>
                  <a:lnTo>
                    <a:pt x="1177" y="1279"/>
                  </a:lnTo>
                  <a:lnTo>
                    <a:pt x="1177" y="1279"/>
                  </a:lnTo>
                  <a:lnTo>
                    <a:pt x="1183" y="1273"/>
                  </a:lnTo>
                  <a:lnTo>
                    <a:pt x="1183" y="1273"/>
                  </a:lnTo>
                  <a:lnTo>
                    <a:pt x="1185" y="1271"/>
                  </a:lnTo>
                  <a:lnTo>
                    <a:pt x="1185" y="1271"/>
                  </a:lnTo>
                  <a:lnTo>
                    <a:pt x="1179" y="1243"/>
                  </a:lnTo>
                  <a:lnTo>
                    <a:pt x="1179" y="1243"/>
                  </a:lnTo>
                  <a:lnTo>
                    <a:pt x="1175" y="1225"/>
                  </a:lnTo>
                  <a:lnTo>
                    <a:pt x="1175" y="1225"/>
                  </a:lnTo>
                  <a:lnTo>
                    <a:pt x="1173" y="1217"/>
                  </a:lnTo>
                  <a:lnTo>
                    <a:pt x="1173" y="1217"/>
                  </a:lnTo>
                  <a:lnTo>
                    <a:pt x="1171" y="1219"/>
                  </a:lnTo>
                  <a:lnTo>
                    <a:pt x="1171" y="1219"/>
                  </a:lnTo>
                  <a:lnTo>
                    <a:pt x="1165" y="1225"/>
                  </a:lnTo>
                  <a:lnTo>
                    <a:pt x="1165" y="1225"/>
                  </a:lnTo>
                  <a:lnTo>
                    <a:pt x="1155" y="1231"/>
                  </a:lnTo>
                  <a:lnTo>
                    <a:pt x="1155" y="1231"/>
                  </a:lnTo>
                  <a:lnTo>
                    <a:pt x="1157" y="1241"/>
                  </a:lnTo>
                  <a:lnTo>
                    <a:pt x="1157" y="1241"/>
                  </a:lnTo>
                  <a:close/>
                  <a:moveTo>
                    <a:pt x="1121" y="1289"/>
                  </a:moveTo>
                  <a:lnTo>
                    <a:pt x="1121" y="1289"/>
                  </a:lnTo>
                  <a:lnTo>
                    <a:pt x="1125" y="1317"/>
                  </a:lnTo>
                  <a:lnTo>
                    <a:pt x="1145" y="1303"/>
                  </a:lnTo>
                  <a:lnTo>
                    <a:pt x="1145" y="1303"/>
                  </a:lnTo>
                  <a:lnTo>
                    <a:pt x="1143" y="1295"/>
                  </a:lnTo>
                  <a:lnTo>
                    <a:pt x="1143" y="1295"/>
                  </a:lnTo>
                  <a:lnTo>
                    <a:pt x="1141" y="1275"/>
                  </a:lnTo>
                  <a:lnTo>
                    <a:pt x="1141" y="1275"/>
                  </a:lnTo>
                  <a:lnTo>
                    <a:pt x="1135" y="1249"/>
                  </a:lnTo>
                  <a:lnTo>
                    <a:pt x="1135" y="1249"/>
                  </a:lnTo>
                  <a:lnTo>
                    <a:pt x="1127" y="1255"/>
                  </a:lnTo>
                  <a:lnTo>
                    <a:pt x="1127" y="1255"/>
                  </a:lnTo>
                  <a:lnTo>
                    <a:pt x="1117" y="1263"/>
                  </a:lnTo>
                  <a:lnTo>
                    <a:pt x="1117" y="1263"/>
                  </a:lnTo>
                  <a:lnTo>
                    <a:pt x="1121" y="1289"/>
                  </a:lnTo>
                  <a:lnTo>
                    <a:pt x="1121" y="1289"/>
                  </a:lnTo>
                  <a:close/>
                  <a:moveTo>
                    <a:pt x="1079" y="1299"/>
                  </a:moveTo>
                  <a:lnTo>
                    <a:pt x="1079" y="1299"/>
                  </a:lnTo>
                  <a:lnTo>
                    <a:pt x="1079" y="1317"/>
                  </a:lnTo>
                  <a:lnTo>
                    <a:pt x="1079" y="1317"/>
                  </a:lnTo>
                  <a:lnTo>
                    <a:pt x="1081" y="1345"/>
                  </a:lnTo>
                  <a:lnTo>
                    <a:pt x="1081" y="1345"/>
                  </a:lnTo>
                  <a:lnTo>
                    <a:pt x="1091" y="1339"/>
                  </a:lnTo>
                  <a:lnTo>
                    <a:pt x="1091" y="1339"/>
                  </a:lnTo>
                  <a:lnTo>
                    <a:pt x="1099" y="1335"/>
                  </a:lnTo>
                  <a:lnTo>
                    <a:pt x="1099" y="1335"/>
                  </a:lnTo>
                  <a:lnTo>
                    <a:pt x="1101" y="1333"/>
                  </a:lnTo>
                  <a:lnTo>
                    <a:pt x="1101" y="1333"/>
                  </a:lnTo>
                  <a:lnTo>
                    <a:pt x="1099" y="1305"/>
                  </a:lnTo>
                  <a:lnTo>
                    <a:pt x="1099" y="1305"/>
                  </a:lnTo>
                  <a:lnTo>
                    <a:pt x="1097" y="1285"/>
                  </a:lnTo>
                  <a:lnTo>
                    <a:pt x="1097" y="1285"/>
                  </a:lnTo>
                  <a:lnTo>
                    <a:pt x="1097" y="1277"/>
                  </a:lnTo>
                  <a:lnTo>
                    <a:pt x="1097" y="1277"/>
                  </a:lnTo>
                  <a:lnTo>
                    <a:pt x="1093" y="1279"/>
                  </a:lnTo>
                  <a:lnTo>
                    <a:pt x="1093" y="1279"/>
                  </a:lnTo>
                  <a:lnTo>
                    <a:pt x="1087" y="1283"/>
                  </a:lnTo>
                  <a:lnTo>
                    <a:pt x="1087" y="1283"/>
                  </a:lnTo>
                  <a:lnTo>
                    <a:pt x="1077" y="1289"/>
                  </a:lnTo>
                  <a:lnTo>
                    <a:pt x="1077" y="1289"/>
                  </a:lnTo>
                  <a:lnTo>
                    <a:pt x="1079" y="1299"/>
                  </a:lnTo>
                  <a:lnTo>
                    <a:pt x="1079" y="1299"/>
                  </a:lnTo>
                  <a:close/>
                  <a:moveTo>
                    <a:pt x="1038" y="1341"/>
                  </a:moveTo>
                  <a:lnTo>
                    <a:pt x="1038" y="1341"/>
                  </a:lnTo>
                  <a:lnTo>
                    <a:pt x="1036" y="1369"/>
                  </a:lnTo>
                  <a:lnTo>
                    <a:pt x="1057" y="1359"/>
                  </a:lnTo>
                  <a:lnTo>
                    <a:pt x="1057" y="1359"/>
                  </a:lnTo>
                  <a:lnTo>
                    <a:pt x="1057" y="1349"/>
                  </a:lnTo>
                  <a:lnTo>
                    <a:pt x="1057" y="1349"/>
                  </a:lnTo>
                  <a:lnTo>
                    <a:pt x="1057" y="1331"/>
                  </a:lnTo>
                  <a:lnTo>
                    <a:pt x="1057" y="1331"/>
                  </a:lnTo>
                  <a:lnTo>
                    <a:pt x="1055" y="1303"/>
                  </a:lnTo>
                  <a:lnTo>
                    <a:pt x="1055" y="1303"/>
                  </a:lnTo>
                  <a:lnTo>
                    <a:pt x="1047" y="1309"/>
                  </a:lnTo>
                  <a:lnTo>
                    <a:pt x="1047" y="1309"/>
                  </a:lnTo>
                  <a:lnTo>
                    <a:pt x="1038" y="1313"/>
                  </a:lnTo>
                  <a:lnTo>
                    <a:pt x="1038" y="1313"/>
                  </a:lnTo>
                  <a:lnTo>
                    <a:pt x="1038" y="1341"/>
                  </a:lnTo>
                  <a:lnTo>
                    <a:pt x="1038" y="1341"/>
                  </a:lnTo>
                  <a:close/>
                  <a:moveTo>
                    <a:pt x="992" y="1363"/>
                  </a:moveTo>
                  <a:lnTo>
                    <a:pt x="992" y="1363"/>
                  </a:lnTo>
                  <a:lnTo>
                    <a:pt x="988" y="1391"/>
                  </a:lnTo>
                  <a:lnTo>
                    <a:pt x="988" y="1391"/>
                  </a:lnTo>
                  <a:lnTo>
                    <a:pt x="1000" y="1385"/>
                  </a:lnTo>
                  <a:lnTo>
                    <a:pt x="1000" y="1385"/>
                  </a:lnTo>
                  <a:lnTo>
                    <a:pt x="1008" y="1383"/>
                  </a:lnTo>
                  <a:lnTo>
                    <a:pt x="1008" y="1383"/>
                  </a:lnTo>
                  <a:lnTo>
                    <a:pt x="1012" y="1381"/>
                  </a:lnTo>
                  <a:lnTo>
                    <a:pt x="1012" y="1381"/>
                  </a:lnTo>
                  <a:lnTo>
                    <a:pt x="1014" y="1353"/>
                  </a:lnTo>
                  <a:lnTo>
                    <a:pt x="1014" y="1353"/>
                  </a:lnTo>
                  <a:lnTo>
                    <a:pt x="1014" y="1333"/>
                  </a:lnTo>
                  <a:lnTo>
                    <a:pt x="1014" y="1333"/>
                  </a:lnTo>
                  <a:lnTo>
                    <a:pt x="1014" y="1325"/>
                  </a:lnTo>
                  <a:lnTo>
                    <a:pt x="1014" y="1325"/>
                  </a:lnTo>
                  <a:lnTo>
                    <a:pt x="1010" y="1327"/>
                  </a:lnTo>
                  <a:lnTo>
                    <a:pt x="1010" y="1327"/>
                  </a:lnTo>
                  <a:lnTo>
                    <a:pt x="1004" y="1331"/>
                  </a:lnTo>
                  <a:lnTo>
                    <a:pt x="1004" y="1331"/>
                  </a:lnTo>
                  <a:lnTo>
                    <a:pt x="994" y="1335"/>
                  </a:lnTo>
                  <a:lnTo>
                    <a:pt x="994" y="1335"/>
                  </a:lnTo>
                  <a:lnTo>
                    <a:pt x="992" y="1363"/>
                  </a:lnTo>
                  <a:lnTo>
                    <a:pt x="992" y="1363"/>
                  </a:lnTo>
                  <a:close/>
                  <a:moveTo>
                    <a:pt x="944" y="1381"/>
                  </a:moveTo>
                  <a:lnTo>
                    <a:pt x="944" y="1381"/>
                  </a:lnTo>
                  <a:lnTo>
                    <a:pt x="940" y="1409"/>
                  </a:lnTo>
                  <a:lnTo>
                    <a:pt x="962" y="1401"/>
                  </a:lnTo>
                  <a:lnTo>
                    <a:pt x="962" y="1401"/>
                  </a:lnTo>
                  <a:lnTo>
                    <a:pt x="966" y="1373"/>
                  </a:lnTo>
                  <a:lnTo>
                    <a:pt x="966" y="1373"/>
                  </a:lnTo>
                  <a:lnTo>
                    <a:pt x="970" y="1345"/>
                  </a:lnTo>
                  <a:lnTo>
                    <a:pt x="970" y="1345"/>
                  </a:lnTo>
                  <a:lnTo>
                    <a:pt x="960" y="1349"/>
                  </a:lnTo>
                  <a:lnTo>
                    <a:pt x="960" y="1349"/>
                  </a:lnTo>
                  <a:lnTo>
                    <a:pt x="952" y="1351"/>
                  </a:lnTo>
                  <a:lnTo>
                    <a:pt x="952" y="1351"/>
                  </a:lnTo>
                  <a:lnTo>
                    <a:pt x="948" y="1353"/>
                  </a:lnTo>
                  <a:lnTo>
                    <a:pt x="948" y="1353"/>
                  </a:lnTo>
                  <a:lnTo>
                    <a:pt x="944" y="1381"/>
                  </a:lnTo>
                  <a:lnTo>
                    <a:pt x="944" y="1381"/>
                  </a:lnTo>
                  <a:close/>
                  <a:moveTo>
                    <a:pt x="896" y="1395"/>
                  </a:moveTo>
                  <a:lnTo>
                    <a:pt x="896" y="1395"/>
                  </a:lnTo>
                  <a:lnTo>
                    <a:pt x="890" y="1421"/>
                  </a:lnTo>
                  <a:lnTo>
                    <a:pt x="890" y="1421"/>
                  </a:lnTo>
                  <a:lnTo>
                    <a:pt x="902" y="1419"/>
                  </a:lnTo>
                  <a:lnTo>
                    <a:pt x="902" y="1419"/>
                  </a:lnTo>
                  <a:lnTo>
                    <a:pt x="914" y="1415"/>
                  </a:lnTo>
                  <a:lnTo>
                    <a:pt x="914" y="1415"/>
                  </a:lnTo>
                  <a:lnTo>
                    <a:pt x="918" y="1389"/>
                  </a:lnTo>
                  <a:lnTo>
                    <a:pt x="918" y="1389"/>
                  </a:lnTo>
                  <a:lnTo>
                    <a:pt x="922" y="1369"/>
                  </a:lnTo>
                  <a:lnTo>
                    <a:pt x="922" y="1369"/>
                  </a:lnTo>
                  <a:lnTo>
                    <a:pt x="924" y="1361"/>
                  </a:lnTo>
                  <a:lnTo>
                    <a:pt x="924" y="1361"/>
                  </a:lnTo>
                  <a:lnTo>
                    <a:pt x="920" y="1363"/>
                  </a:lnTo>
                  <a:lnTo>
                    <a:pt x="920" y="1363"/>
                  </a:lnTo>
                  <a:lnTo>
                    <a:pt x="914" y="1365"/>
                  </a:lnTo>
                  <a:lnTo>
                    <a:pt x="914" y="1365"/>
                  </a:lnTo>
                  <a:lnTo>
                    <a:pt x="902" y="1367"/>
                  </a:lnTo>
                  <a:lnTo>
                    <a:pt x="902" y="1367"/>
                  </a:lnTo>
                  <a:lnTo>
                    <a:pt x="896" y="1395"/>
                  </a:lnTo>
                  <a:lnTo>
                    <a:pt x="896" y="1395"/>
                  </a:lnTo>
                  <a:close/>
                  <a:moveTo>
                    <a:pt x="846" y="1405"/>
                  </a:moveTo>
                  <a:lnTo>
                    <a:pt x="846" y="1405"/>
                  </a:lnTo>
                  <a:lnTo>
                    <a:pt x="838" y="1433"/>
                  </a:lnTo>
                  <a:lnTo>
                    <a:pt x="862" y="1427"/>
                  </a:lnTo>
                  <a:lnTo>
                    <a:pt x="862" y="1427"/>
                  </a:lnTo>
                  <a:lnTo>
                    <a:pt x="864" y="1419"/>
                  </a:lnTo>
                  <a:lnTo>
                    <a:pt x="864" y="1419"/>
                  </a:lnTo>
                  <a:lnTo>
                    <a:pt x="870" y="1401"/>
                  </a:lnTo>
                  <a:lnTo>
                    <a:pt x="870" y="1401"/>
                  </a:lnTo>
                  <a:lnTo>
                    <a:pt x="878" y="1373"/>
                  </a:lnTo>
                  <a:lnTo>
                    <a:pt x="878" y="1373"/>
                  </a:lnTo>
                  <a:lnTo>
                    <a:pt x="866" y="1377"/>
                  </a:lnTo>
                  <a:lnTo>
                    <a:pt x="866" y="1377"/>
                  </a:lnTo>
                  <a:lnTo>
                    <a:pt x="858" y="1379"/>
                  </a:lnTo>
                  <a:lnTo>
                    <a:pt x="858" y="1379"/>
                  </a:lnTo>
                  <a:lnTo>
                    <a:pt x="854" y="1379"/>
                  </a:lnTo>
                  <a:lnTo>
                    <a:pt x="854" y="1379"/>
                  </a:lnTo>
                  <a:lnTo>
                    <a:pt x="846" y="1405"/>
                  </a:lnTo>
                  <a:lnTo>
                    <a:pt x="846" y="1405"/>
                  </a:lnTo>
                  <a:close/>
                  <a:moveTo>
                    <a:pt x="798" y="1413"/>
                  </a:moveTo>
                  <a:lnTo>
                    <a:pt x="798" y="1413"/>
                  </a:lnTo>
                  <a:lnTo>
                    <a:pt x="790" y="1431"/>
                  </a:lnTo>
                  <a:lnTo>
                    <a:pt x="790" y="1431"/>
                  </a:lnTo>
                  <a:lnTo>
                    <a:pt x="786" y="1439"/>
                  </a:lnTo>
                  <a:lnTo>
                    <a:pt x="786" y="1439"/>
                  </a:lnTo>
                  <a:lnTo>
                    <a:pt x="790" y="1439"/>
                  </a:lnTo>
                  <a:lnTo>
                    <a:pt x="790" y="1439"/>
                  </a:lnTo>
                  <a:lnTo>
                    <a:pt x="798" y="1437"/>
                  </a:lnTo>
                  <a:lnTo>
                    <a:pt x="798" y="1437"/>
                  </a:lnTo>
                  <a:lnTo>
                    <a:pt x="810" y="1437"/>
                  </a:lnTo>
                  <a:lnTo>
                    <a:pt x="810" y="1437"/>
                  </a:lnTo>
                  <a:lnTo>
                    <a:pt x="820" y="1409"/>
                  </a:lnTo>
                  <a:lnTo>
                    <a:pt x="820" y="1409"/>
                  </a:lnTo>
                  <a:lnTo>
                    <a:pt x="830" y="1383"/>
                  </a:lnTo>
                  <a:lnTo>
                    <a:pt x="830" y="1383"/>
                  </a:lnTo>
                  <a:lnTo>
                    <a:pt x="826" y="1385"/>
                  </a:lnTo>
                  <a:lnTo>
                    <a:pt x="826" y="1385"/>
                  </a:lnTo>
                  <a:lnTo>
                    <a:pt x="818" y="1385"/>
                  </a:lnTo>
                  <a:lnTo>
                    <a:pt x="818" y="1385"/>
                  </a:lnTo>
                  <a:lnTo>
                    <a:pt x="806" y="1387"/>
                  </a:lnTo>
                  <a:lnTo>
                    <a:pt x="806" y="1387"/>
                  </a:lnTo>
                  <a:lnTo>
                    <a:pt x="798" y="1413"/>
                  </a:lnTo>
                  <a:lnTo>
                    <a:pt x="798" y="1413"/>
                  </a:lnTo>
                  <a:close/>
                  <a:moveTo>
                    <a:pt x="756" y="1399"/>
                  </a:moveTo>
                  <a:lnTo>
                    <a:pt x="756" y="1399"/>
                  </a:lnTo>
                  <a:lnTo>
                    <a:pt x="746" y="1417"/>
                  </a:lnTo>
                  <a:lnTo>
                    <a:pt x="746" y="1417"/>
                  </a:lnTo>
                  <a:lnTo>
                    <a:pt x="734" y="1441"/>
                  </a:lnTo>
                  <a:lnTo>
                    <a:pt x="734" y="1441"/>
                  </a:lnTo>
                  <a:lnTo>
                    <a:pt x="746" y="1441"/>
                  </a:lnTo>
                  <a:lnTo>
                    <a:pt x="746" y="1441"/>
                  </a:lnTo>
                  <a:lnTo>
                    <a:pt x="756" y="1441"/>
                  </a:lnTo>
                  <a:lnTo>
                    <a:pt x="756" y="1441"/>
                  </a:lnTo>
                  <a:lnTo>
                    <a:pt x="758" y="1441"/>
                  </a:lnTo>
                  <a:lnTo>
                    <a:pt x="758" y="1441"/>
                  </a:lnTo>
                  <a:lnTo>
                    <a:pt x="770" y="1415"/>
                  </a:lnTo>
                  <a:lnTo>
                    <a:pt x="770" y="1415"/>
                  </a:lnTo>
                  <a:lnTo>
                    <a:pt x="782" y="1389"/>
                  </a:lnTo>
                  <a:lnTo>
                    <a:pt x="758" y="1391"/>
                  </a:lnTo>
                  <a:lnTo>
                    <a:pt x="758" y="1391"/>
                  </a:lnTo>
                  <a:lnTo>
                    <a:pt x="756" y="1399"/>
                  </a:lnTo>
                  <a:lnTo>
                    <a:pt x="756" y="1399"/>
                  </a:lnTo>
                  <a:close/>
                  <a:moveTo>
                    <a:pt x="696" y="1417"/>
                  </a:moveTo>
                  <a:lnTo>
                    <a:pt x="696" y="1417"/>
                  </a:lnTo>
                  <a:lnTo>
                    <a:pt x="686" y="1433"/>
                  </a:lnTo>
                  <a:lnTo>
                    <a:pt x="686" y="1433"/>
                  </a:lnTo>
                  <a:lnTo>
                    <a:pt x="682" y="1441"/>
                  </a:lnTo>
                  <a:lnTo>
                    <a:pt x="682" y="1441"/>
                  </a:lnTo>
                  <a:lnTo>
                    <a:pt x="686" y="1441"/>
                  </a:lnTo>
                  <a:lnTo>
                    <a:pt x="686" y="1441"/>
                  </a:lnTo>
                  <a:lnTo>
                    <a:pt x="694" y="1441"/>
                  </a:lnTo>
                  <a:lnTo>
                    <a:pt x="694" y="1441"/>
                  </a:lnTo>
                  <a:lnTo>
                    <a:pt x="706" y="1441"/>
                  </a:lnTo>
                  <a:lnTo>
                    <a:pt x="706" y="1441"/>
                  </a:lnTo>
                  <a:lnTo>
                    <a:pt x="720" y="1417"/>
                  </a:lnTo>
                  <a:lnTo>
                    <a:pt x="720" y="1417"/>
                  </a:lnTo>
                  <a:lnTo>
                    <a:pt x="732" y="1393"/>
                  </a:lnTo>
                  <a:lnTo>
                    <a:pt x="732" y="1393"/>
                  </a:lnTo>
                  <a:lnTo>
                    <a:pt x="722" y="1393"/>
                  </a:lnTo>
                  <a:lnTo>
                    <a:pt x="722" y="1393"/>
                  </a:lnTo>
                  <a:lnTo>
                    <a:pt x="710" y="1393"/>
                  </a:lnTo>
                  <a:lnTo>
                    <a:pt x="710" y="1393"/>
                  </a:lnTo>
                  <a:lnTo>
                    <a:pt x="696" y="1417"/>
                  </a:lnTo>
                  <a:lnTo>
                    <a:pt x="696" y="1417"/>
                  </a:lnTo>
                  <a:close/>
                  <a:moveTo>
                    <a:pt x="656" y="1397"/>
                  </a:moveTo>
                  <a:lnTo>
                    <a:pt x="656" y="1397"/>
                  </a:lnTo>
                  <a:lnTo>
                    <a:pt x="646" y="1413"/>
                  </a:lnTo>
                  <a:lnTo>
                    <a:pt x="646" y="1413"/>
                  </a:lnTo>
                  <a:lnTo>
                    <a:pt x="630" y="1435"/>
                  </a:lnTo>
                  <a:lnTo>
                    <a:pt x="630" y="1435"/>
                  </a:lnTo>
                  <a:lnTo>
                    <a:pt x="642" y="1437"/>
                  </a:lnTo>
                  <a:lnTo>
                    <a:pt x="642" y="1437"/>
                  </a:lnTo>
                  <a:lnTo>
                    <a:pt x="650" y="1439"/>
                  </a:lnTo>
                  <a:lnTo>
                    <a:pt x="650" y="1439"/>
                  </a:lnTo>
                  <a:lnTo>
                    <a:pt x="654" y="1439"/>
                  </a:lnTo>
                  <a:lnTo>
                    <a:pt x="654" y="1439"/>
                  </a:lnTo>
                  <a:lnTo>
                    <a:pt x="670" y="1415"/>
                  </a:lnTo>
                  <a:lnTo>
                    <a:pt x="670" y="1415"/>
                  </a:lnTo>
                  <a:lnTo>
                    <a:pt x="684" y="1391"/>
                  </a:lnTo>
                  <a:lnTo>
                    <a:pt x="662" y="1389"/>
                  </a:lnTo>
                  <a:lnTo>
                    <a:pt x="662" y="1389"/>
                  </a:lnTo>
                  <a:lnTo>
                    <a:pt x="656" y="1397"/>
                  </a:lnTo>
                  <a:lnTo>
                    <a:pt x="656" y="1397"/>
                  </a:lnTo>
                  <a:close/>
                  <a:moveTo>
                    <a:pt x="596" y="1405"/>
                  </a:moveTo>
                  <a:lnTo>
                    <a:pt x="596" y="1405"/>
                  </a:lnTo>
                  <a:lnTo>
                    <a:pt x="578" y="1427"/>
                  </a:lnTo>
                  <a:lnTo>
                    <a:pt x="604" y="1433"/>
                  </a:lnTo>
                  <a:lnTo>
                    <a:pt x="604" y="1433"/>
                  </a:lnTo>
                  <a:lnTo>
                    <a:pt x="608" y="1425"/>
                  </a:lnTo>
                  <a:lnTo>
                    <a:pt x="608" y="1425"/>
                  </a:lnTo>
                  <a:lnTo>
                    <a:pt x="620" y="1409"/>
                  </a:lnTo>
                  <a:lnTo>
                    <a:pt x="620" y="1409"/>
                  </a:lnTo>
                  <a:lnTo>
                    <a:pt x="636" y="1387"/>
                  </a:lnTo>
                  <a:lnTo>
                    <a:pt x="636" y="1387"/>
                  </a:lnTo>
                  <a:lnTo>
                    <a:pt x="624" y="1385"/>
                  </a:lnTo>
                  <a:lnTo>
                    <a:pt x="624" y="1385"/>
                  </a:lnTo>
                  <a:lnTo>
                    <a:pt x="614" y="1383"/>
                  </a:lnTo>
                  <a:lnTo>
                    <a:pt x="614" y="1383"/>
                  </a:lnTo>
                  <a:lnTo>
                    <a:pt x="596" y="1405"/>
                  </a:lnTo>
                  <a:lnTo>
                    <a:pt x="596" y="1405"/>
                  </a:lnTo>
                  <a:close/>
                  <a:moveTo>
                    <a:pt x="548" y="1395"/>
                  </a:moveTo>
                  <a:lnTo>
                    <a:pt x="548" y="1395"/>
                  </a:lnTo>
                  <a:lnTo>
                    <a:pt x="528" y="1415"/>
                  </a:lnTo>
                  <a:lnTo>
                    <a:pt x="528" y="1415"/>
                  </a:lnTo>
                  <a:lnTo>
                    <a:pt x="540" y="1419"/>
                  </a:lnTo>
                  <a:lnTo>
                    <a:pt x="540" y="1419"/>
                  </a:lnTo>
                  <a:lnTo>
                    <a:pt x="552" y="1421"/>
                  </a:lnTo>
                  <a:lnTo>
                    <a:pt x="552" y="1421"/>
                  </a:lnTo>
                  <a:lnTo>
                    <a:pt x="570" y="1401"/>
                  </a:lnTo>
                  <a:lnTo>
                    <a:pt x="570" y="1401"/>
                  </a:lnTo>
                  <a:lnTo>
                    <a:pt x="582" y="1387"/>
                  </a:lnTo>
                  <a:lnTo>
                    <a:pt x="582" y="1387"/>
                  </a:lnTo>
                  <a:lnTo>
                    <a:pt x="588" y="1379"/>
                  </a:lnTo>
                  <a:lnTo>
                    <a:pt x="588" y="1379"/>
                  </a:lnTo>
                  <a:lnTo>
                    <a:pt x="584" y="1379"/>
                  </a:lnTo>
                  <a:lnTo>
                    <a:pt x="584" y="1379"/>
                  </a:lnTo>
                  <a:lnTo>
                    <a:pt x="576" y="1377"/>
                  </a:lnTo>
                  <a:lnTo>
                    <a:pt x="576" y="1377"/>
                  </a:lnTo>
                  <a:lnTo>
                    <a:pt x="566" y="1375"/>
                  </a:lnTo>
                  <a:lnTo>
                    <a:pt x="566" y="1375"/>
                  </a:lnTo>
                  <a:lnTo>
                    <a:pt x="548" y="1395"/>
                  </a:lnTo>
                  <a:lnTo>
                    <a:pt x="548" y="1395"/>
                  </a:lnTo>
                  <a:close/>
                  <a:moveTo>
                    <a:pt x="500" y="1381"/>
                  </a:moveTo>
                  <a:lnTo>
                    <a:pt x="500" y="1381"/>
                  </a:lnTo>
                  <a:lnTo>
                    <a:pt x="478" y="1399"/>
                  </a:lnTo>
                  <a:lnTo>
                    <a:pt x="502" y="1407"/>
                  </a:lnTo>
                  <a:lnTo>
                    <a:pt x="502" y="1407"/>
                  </a:lnTo>
                  <a:lnTo>
                    <a:pt x="508" y="1401"/>
                  </a:lnTo>
                  <a:lnTo>
                    <a:pt x="508" y="1401"/>
                  </a:lnTo>
                  <a:lnTo>
                    <a:pt x="522" y="1389"/>
                  </a:lnTo>
                  <a:lnTo>
                    <a:pt x="522" y="1389"/>
                  </a:lnTo>
                  <a:lnTo>
                    <a:pt x="540" y="1367"/>
                  </a:lnTo>
                  <a:lnTo>
                    <a:pt x="540" y="1367"/>
                  </a:lnTo>
                  <a:lnTo>
                    <a:pt x="530" y="1365"/>
                  </a:lnTo>
                  <a:lnTo>
                    <a:pt x="530" y="1365"/>
                  </a:lnTo>
                  <a:lnTo>
                    <a:pt x="522" y="1363"/>
                  </a:lnTo>
                  <a:lnTo>
                    <a:pt x="522" y="1363"/>
                  </a:lnTo>
                  <a:lnTo>
                    <a:pt x="518" y="1361"/>
                  </a:lnTo>
                  <a:lnTo>
                    <a:pt x="518" y="1361"/>
                  </a:lnTo>
                  <a:lnTo>
                    <a:pt x="500" y="1381"/>
                  </a:lnTo>
                  <a:lnTo>
                    <a:pt x="500" y="1381"/>
                  </a:lnTo>
                  <a:close/>
                  <a:moveTo>
                    <a:pt x="452" y="1363"/>
                  </a:moveTo>
                  <a:lnTo>
                    <a:pt x="452" y="1363"/>
                  </a:lnTo>
                  <a:lnTo>
                    <a:pt x="436" y="1375"/>
                  </a:lnTo>
                  <a:lnTo>
                    <a:pt x="436" y="1375"/>
                  </a:lnTo>
                  <a:lnTo>
                    <a:pt x="430" y="1381"/>
                  </a:lnTo>
                  <a:lnTo>
                    <a:pt x="430" y="1381"/>
                  </a:lnTo>
                  <a:lnTo>
                    <a:pt x="442" y="1385"/>
                  </a:lnTo>
                  <a:lnTo>
                    <a:pt x="442" y="1385"/>
                  </a:lnTo>
                  <a:lnTo>
                    <a:pt x="452" y="1391"/>
                  </a:lnTo>
                  <a:lnTo>
                    <a:pt x="452" y="1391"/>
                  </a:lnTo>
                  <a:lnTo>
                    <a:pt x="474" y="1371"/>
                  </a:lnTo>
                  <a:lnTo>
                    <a:pt x="474" y="1371"/>
                  </a:lnTo>
                  <a:lnTo>
                    <a:pt x="488" y="1359"/>
                  </a:lnTo>
                  <a:lnTo>
                    <a:pt x="488" y="1359"/>
                  </a:lnTo>
                  <a:lnTo>
                    <a:pt x="494" y="1353"/>
                  </a:lnTo>
                  <a:lnTo>
                    <a:pt x="494" y="1353"/>
                  </a:lnTo>
                  <a:lnTo>
                    <a:pt x="484" y="1349"/>
                  </a:lnTo>
                  <a:lnTo>
                    <a:pt x="484" y="1349"/>
                  </a:lnTo>
                  <a:lnTo>
                    <a:pt x="474" y="1345"/>
                  </a:lnTo>
                  <a:lnTo>
                    <a:pt x="474" y="1345"/>
                  </a:lnTo>
                  <a:lnTo>
                    <a:pt x="452" y="1363"/>
                  </a:lnTo>
                  <a:lnTo>
                    <a:pt x="452" y="1363"/>
                  </a:lnTo>
                  <a:close/>
                  <a:moveTo>
                    <a:pt x="406" y="1343"/>
                  </a:moveTo>
                  <a:lnTo>
                    <a:pt x="406" y="1343"/>
                  </a:lnTo>
                  <a:lnTo>
                    <a:pt x="384" y="1357"/>
                  </a:lnTo>
                  <a:lnTo>
                    <a:pt x="404" y="1369"/>
                  </a:lnTo>
                  <a:lnTo>
                    <a:pt x="404" y="1369"/>
                  </a:lnTo>
                  <a:lnTo>
                    <a:pt x="412" y="1365"/>
                  </a:lnTo>
                  <a:lnTo>
                    <a:pt x="412" y="1365"/>
                  </a:lnTo>
                  <a:lnTo>
                    <a:pt x="428" y="1353"/>
                  </a:lnTo>
                  <a:lnTo>
                    <a:pt x="428" y="1353"/>
                  </a:lnTo>
                  <a:lnTo>
                    <a:pt x="450" y="1335"/>
                  </a:lnTo>
                  <a:lnTo>
                    <a:pt x="450" y="1335"/>
                  </a:lnTo>
                  <a:lnTo>
                    <a:pt x="440" y="1331"/>
                  </a:lnTo>
                  <a:lnTo>
                    <a:pt x="440" y="1331"/>
                  </a:lnTo>
                  <a:lnTo>
                    <a:pt x="432" y="1327"/>
                  </a:lnTo>
                  <a:lnTo>
                    <a:pt x="432" y="1327"/>
                  </a:lnTo>
                  <a:lnTo>
                    <a:pt x="428" y="1325"/>
                  </a:lnTo>
                  <a:lnTo>
                    <a:pt x="428" y="1325"/>
                  </a:lnTo>
                  <a:lnTo>
                    <a:pt x="406" y="1343"/>
                  </a:lnTo>
                  <a:lnTo>
                    <a:pt x="406" y="1343"/>
                  </a:lnTo>
                  <a:close/>
                  <a:moveTo>
                    <a:pt x="362" y="1317"/>
                  </a:moveTo>
                  <a:lnTo>
                    <a:pt x="362" y="1317"/>
                  </a:lnTo>
                  <a:lnTo>
                    <a:pt x="346" y="1327"/>
                  </a:lnTo>
                  <a:lnTo>
                    <a:pt x="346" y="1327"/>
                  </a:lnTo>
                  <a:lnTo>
                    <a:pt x="338" y="1331"/>
                  </a:lnTo>
                  <a:lnTo>
                    <a:pt x="338" y="1331"/>
                  </a:lnTo>
                  <a:lnTo>
                    <a:pt x="342" y="1333"/>
                  </a:lnTo>
                  <a:lnTo>
                    <a:pt x="342" y="1333"/>
                  </a:lnTo>
                  <a:lnTo>
                    <a:pt x="348" y="1339"/>
                  </a:lnTo>
                  <a:lnTo>
                    <a:pt x="348" y="1339"/>
                  </a:lnTo>
                  <a:lnTo>
                    <a:pt x="360" y="1345"/>
                  </a:lnTo>
                  <a:lnTo>
                    <a:pt x="360" y="1345"/>
                  </a:lnTo>
                  <a:lnTo>
                    <a:pt x="382" y="1329"/>
                  </a:lnTo>
                  <a:lnTo>
                    <a:pt x="382" y="1329"/>
                  </a:lnTo>
                  <a:lnTo>
                    <a:pt x="406" y="1315"/>
                  </a:lnTo>
                  <a:lnTo>
                    <a:pt x="406" y="1315"/>
                  </a:lnTo>
                  <a:lnTo>
                    <a:pt x="396" y="1309"/>
                  </a:lnTo>
                  <a:lnTo>
                    <a:pt x="396" y="1309"/>
                  </a:lnTo>
                  <a:lnTo>
                    <a:pt x="386" y="1303"/>
                  </a:lnTo>
                  <a:lnTo>
                    <a:pt x="386" y="1303"/>
                  </a:lnTo>
                  <a:lnTo>
                    <a:pt x="362" y="1317"/>
                  </a:lnTo>
                  <a:lnTo>
                    <a:pt x="362" y="1317"/>
                  </a:lnTo>
                  <a:close/>
                  <a:moveTo>
                    <a:pt x="320" y="1291"/>
                  </a:moveTo>
                  <a:lnTo>
                    <a:pt x="320" y="1291"/>
                  </a:lnTo>
                  <a:lnTo>
                    <a:pt x="294" y="1303"/>
                  </a:lnTo>
                  <a:lnTo>
                    <a:pt x="314" y="1317"/>
                  </a:lnTo>
                  <a:lnTo>
                    <a:pt x="314" y="1317"/>
                  </a:lnTo>
                  <a:lnTo>
                    <a:pt x="322" y="1313"/>
                  </a:lnTo>
                  <a:lnTo>
                    <a:pt x="322" y="1313"/>
                  </a:lnTo>
                  <a:lnTo>
                    <a:pt x="340" y="1303"/>
                  </a:lnTo>
                  <a:lnTo>
                    <a:pt x="340" y="1303"/>
                  </a:lnTo>
                  <a:lnTo>
                    <a:pt x="364" y="1289"/>
                  </a:lnTo>
                  <a:lnTo>
                    <a:pt x="344" y="1277"/>
                  </a:lnTo>
                  <a:lnTo>
                    <a:pt x="344" y="1277"/>
                  </a:lnTo>
                  <a:lnTo>
                    <a:pt x="320" y="1291"/>
                  </a:lnTo>
                  <a:lnTo>
                    <a:pt x="320" y="1291"/>
                  </a:lnTo>
                  <a:close/>
                  <a:moveTo>
                    <a:pt x="280" y="1259"/>
                  </a:moveTo>
                  <a:lnTo>
                    <a:pt x="280" y="1259"/>
                  </a:lnTo>
                  <a:lnTo>
                    <a:pt x="262" y="1267"/>
                  </a:lnTo>
                  <a:lnTo>
                    <a:pt x="262" y="1267"/>
                  </a:lnTo>
                  <a:lnTo>
                    <a:pt x="254" y="1271"/>
                  </a:lnTo>
                  <a:lnTo>
                    <a:pt x="254" y="1271"/>
                  </a:lnTo>
                  <a:lnTo>
                    <a:pt x="256" y="1273"/>
                  </a:lnTo>
                  <a:lnTo>
                    <a:pt x="256" y="1273"/>
                  </a:lnTo>
                  <a:lnTo>
                    <a:pt x="264" y="1279"/>
                  </a:lnTo>
                  <a:lnTo>
                    <a:pt x="264" y="1279"/>
                  </a:lnTo>
                  <a:lnTo>
                    <a:pt x="272" y="1285"/>
                  </a:lnTo>
                  <a:lnTo>
                    <a:pt x="272" y="1285"/>
                  </a:lnTo>
                  <a:lnTo>
                    <a:pt x="298" y="1275"/>
                  </a:lnTo>
                  <a:lnTo>
                    <a:pt x="298" y="1275"/>
                  </a:lnTo>
                  <a:lnTo>
                    <a:pt x="324" y="1263"/>
                  </a:lnTo>
                  <a:lnTo>
                    <a:pt x="324" y="1263"/>
                  </a:lnTo>
                  <a:lnTo>
                    <a:pt x="314" y="1255"/>
                  </a:lnTo>
                  <a:lnTo>
                    <a:pt x="314" y="1255"/>
                  </a:lnTo>
                  <a:lnTo>
                    <a:pt x="306" y="1249"/>
                  </a:lnTo>
                  <a:lnTo>
                    <a:pt x="306" y="1249"/>
                  </a:lnTo>
                  <a:lnTo>
                    <a:pt x="280" y="1259"/>
                  </a:lnTo>
                  <a:lnTo>
                    <a:pt x="280" y="1259"/>
                  </a:lnTo>
                  <a:close/>
                  <a:moveTo>
                    <a:pt x="242" y="1227"/>
                  </a:moveTo>
                  <a:lnTo>
                    <a:pt x="242" y="1227"/>
                  </a:lnTo>
                  <a:lnTo>
                    <a:pt x="216" y="1235"/>
                  </a:lnTo>
                  <a:lnTo>
                    <a:pt x="234" y="1253"/>
                  </a:lnTo>
                  <a:lnTo>
                    <a:pt x="234" y="1253"/>
                  </a:lnTo>
                  <a:lnTo>
                    <a:pt x="242" y="1249"/>
                  </a:lnTo>
                  <a:lnTo>
                    <a:pt x="242" y="1249"/>
                  </a:lnTo>
                  <a:lnTo>
                    <a:pt x="260" y="1243"/>
                  </a:lnTo>
                  <a:lnTo>
                    <a:pt x="260" y="1243"/>
                  </a:lnTo>
                  <a:lnTo>
                    <a:pt x="286" y="1233"/>
                  </a:lnTo>
                  <a:lnTo>
                    <a:pt x="268" y="1217"/>
                  </a:lnTo>
                  <a:lnTo>
                    <a:pt x="268" y="1217"/>
                  </a:lnTo>
                  <a:lnTo>
                    <a:pt x="242" y="1227"/>
                  </a:lnTo>
                  <a:lnTo>
                    <a:pt x="242" y="1227"/>
                  </a:lnTo>
                  <a:close/>
                  <a:moveTo>
                    <a:pt x="206" y="1191"/>
                  </a:moveTo>
                  <a:lnTo>
                    <a:pt x="206" y="1191"/>
                  </a:lnTo>
                  <a:lnTo>
                    <a:pt x="188" y="1195"/>
                  </a:lnTo>
                  <a:lnTo>
                    <a:pt x="188" y="1195"/>
                  </a:lnTo>
                  <a:lnTo>
                    <a:pt x="180" y="1197"/>
                  </a:lnTo>
                  <a:lnTo>
                    <a:pt x="180" y="1197"/>
                  </a:lnTo>
                  <a:lnTo>
                    <a:pt x="188" y="1207"/>
                  </a:lnTo>
                  <a:lnTo>
                    <a:pt x="188" y="1207"/>
                  </a:lnTo>
                  <a:lnTo>
                    <a:pt x="196" y="1215"/>
                  </a:lnTo>
                  <a:lnTo>
                    <a:pt x="196" y="1215"/>
                  </a:lnTo>
                  <a:lnTo>
                    <a:pt x="224" y="1207"/>
                  </a:lnTo>
                  <a:lnTo>
                    <a:pt x="224" y="1207"/>
                  </a:lnTo>
                  <a:lnTo>
                    <a:pt x="250" y="1199"/>
                  </a:lnTo>
                  <a:lnTo>
                    <a:pt x="250" y="1199"/>
                  </a:lnTo>
                  <a:lnTo>
                    <a:pt x="242" y="1191"/>
                  </a:lnTo>
                  <a:lnTo>
                    <a:pt x="242" y="1191"/>
                  </a:lnTo>
                  <a:lnTo>
                    <a:pt x="234" y="1183"/>
                  </a:lnTo>
                  <a:lnTo>
                    <a:pt x="234" y="1183"/>
                  </a:lnTo>
                  <a:lnTo>
                    <a:pt x="206" y="1191"/>
                  </a:lnTo>
                  <a:lnTo>
                    <a:pt x="206" y="1191"/>
                  </a:lnTo>
                  <a:close/>
                  <a:moveTo>
                    <a:pt x="174" y="1153"/>
                  </a:moveTo>
                  <a:lnTo>
                    <a:pt x="174" y="1153"/>
                  </a:lnTo>
                  <a:lnTo>
                    <a:pt x="146" y="1157"/>
                  </a:lnTo>
                  <a:lnTo>
                    <a:pt x="162" y="1177"/>
                  </a:lnTo>
                  <a:lnTo>
                    <a:pt x="162" y="1177"/>
                  </a:lnTo>
                  <a:lnTo>
                    <a:pt x="170" y="1175"/>
                  </a:lnTo>
                  <a:lnTo>
                    <a:pt x="170" y="1175"/>
                  </a:lnTo>
                  <a:lnTo>
                    <a:pt x="190" y="1171"/>
                  </a:lnTo>
                  <a:lnTo>
                    <a:pt x="190" y="1171"/>
                  </a:lnTo>
                  <a:lnTo>
                    <a:pt x="216" y="1165"/>
                  </a:lnTo>
                  <a:lnTo>
                    <a:pt x="216" y="1165"/>
                  </a:lnTo>
                  <a:lnTo>
                    <a:pt x="208" y="1155"/>
                  </a:lnTo>
                  <a:lnTo>
                    <a:pt x="208" y="1155"/>
                  </a:lnTo>
                  <a:lnTo>
                    <a:pt x="204" y="1149"/>
                  </a:lnTo>
                  <a:lnTo>
                    <a:pt x="204" y="1149"/>
                  </a:lnTo>
                  <a:lnTo>
                    <a:pt x="202" y="1147"/>
                  </a:lnTo>
                  <a:lnTo>
                    <a:pt x="202" y="1147"/>
                  </a:lnTo>
                  <a:lnTo>
                    <a:pt x="174" y="1153"/>
                  </a:lnTo>
                  <a:lnTo>
                    <a:pt x="174" y="1153"/>
                  </a:lnTo>
                  <a:close/>
                  <a:moveTo>
                    <a:pt x="144" y="1111"/>
                  </a:moveTo>
                  <a:lnTo>
                    <a:pt x="144" y="1111"/>
                  </a:lnTo>
                  <a:lnTo>
                    <a:pt x="126" y="1113"/>
                  </a:lnTo>
                  <a:lnTo>
                    <a:pt x="126" y="1113"/>
                  </a:lnTo>
                  <a:lnTo>
                    <a:pt x="116" y="1115"/>
                  </a:lnTo>
                  <a:lnTo>
                    <a:pt x="116" y="1115"/>
                  </a:lnTo>
                  <a:lnTo>
                    <a:pt x="124" y="1125"/>
                  </a:lnTo>
                  <a:lnTo>
                    <a:pt x="124" y="1125"/>
                  </a:lnTo>
                  <a:lnTo>
                    <a:pt x="130" y="1135"/>
                  </a:lnTo>
                  <a:lnTo>
                    <a:pt x="130" y="1135"/>
                  </a:lnTo>
                  <a:lnTo>
                    <a:pt x="158" y="1131"/>
                  </a:lnTo>
                  <a:lnTo>
                    <a:pt x="158" y="1131"/>
                  </a:lnTo>
                  <a:lnTo>
                    <a:pt x="186" y="1127"/>
                  </a:lnTo>
                  <a:lnTo>
                    <a:pt x="186" y="1127"/>
                  </a:lnTo>
                  <a:lnTo>
                    <a:pt x="178" y="1117"/>
                  </a:lnTo>
                  <a:lnTo>
                    <a:pt x="178" y="1117"/>
                  </a:lnTo>
                  <a:lnTo>
                    <a:pt x="172" y="1109"/>
                  </a:lnTo>
                  <a:lnTo>
                    <a:pt x="172" y="1109"/>
                  </a:lnTo>
                  <a:lnTo>
                    <a:pt x="144" y="1111"/>
                  </a:lnTo>
                  <a:lnTo>
                    <a:pt x="144" y="1111"/>
                  </a:lnTo>
                  <a:close/>
                  <a:moveTo>
                    <a:pt x="118" y="1069"/>
                  </a:moveTo>
                  <a:lnTo>
                    <a:pt x="118" y="1069"/>
                  </a:lnTo>
                  <a:lnTo>
                    <a:pt x="90" y="1069"/>
                  </a:lnTo>
                  <a:lnTo>
                    <a:pt x="102" y="1091"/>
                  </a:lnTo>
                  <a:lnTo>
                    <a:pt x="102" y="1091"/>
                  </a:lnTo>
                  <a:lnTo>
                    <a:pt x="110" y="1091"/>
                  </a:lnTo>
                  <a:lnTo>
                    <a:pt x="110" y="1091"/>
                  </a:lnTo>
                  <a:lnTo>
                    <a:pt x="130" y="1089"/>
                  </a:lnTo>
                  <a:lnTo>
                    <a:pt x="130" y="1089"/>
                  </a:lnTo>
                  <a:lnTo>
                    <a:pt x="158" y="1087"/>
                  </a:lnTo>
                  <a:lnTo>
                    <a:pt x="158" y="1087"/>
                  </a:lnTo>
                  <a:lnTo>
                    <a:pt x="152" y="1077"/>
                  </a:lnTo>
                  <a:lnTo>
                    <a:pt x="152" y="1077"/>
                  </a:lnTo>
                  <a:lnTo>
                    <a:pt x="148" y="1071"/>
                  </a:lnTo>
                  <a:lnTo>
                    <a:pt x="148" y="1071"/>
                  </a:lnTo>
                  <a:lnTo>
                    <a:pt x="146" y="1067"/>
                  </a:lnTo>
                  <a:lnTo>
                    <a:pt x="146" y="1067"/>
                  </a:lnTo>
                  <a:lnTo>
                    <a:pt x="118" y="1069"/>
                  </a:lnTo>
                  <a:lnTo>
                    <a:pt x="118" y="1069"/>
                  </a:lnTo>
                  <a:close/>
                  <a:moveTo>
                    <a:pt x="94" y="1025"/>
                  </a:moveTo>
                  <a:lnTo>
                    <a:pt x="94" y="1025"/>
                  </a:lnTo>
                  <a:lnTo>
                    <a:pt x="74" y="1023"/>
                  </a:lnTo>
                  <a:lnTo>
                    <a:pt x="74" y="1023"/>
                  </a:lnTo>
                  <a:lnTo>
                    <a:pt x="66" y="1023"/>
                  </a:lnTo>
                  <a:lnTo>
                    <a:pt x="66" y="1023"/>
                  </a:lnTo>
                  <a:lnTo>
                    <a:pt x="72" y="1035"/>
                  </a:lnTo>
                  <a:lnTo>
                    <a:pt x="72" y="1035"/>
                  </a:lnTo>
                  <a:lnTo>
                    <a:pt x="76" y="1045"/>
                  </a:lnTo>
                  <a:lnTo>
                    <a:pt x="76" y="1045"/>
                  </a:lnTo>
                  <a:lnTo>
                    <a:pt x="104" y="1045"/>
                  </a:lnTo>
                  <a:lnTo>
                    <a:pt x="104" y="1045"/>
                  </a:lnTo>
                  <a:lnTo>
                    <a:pt x="132" y="1045"/>
                  </a:lnTo>
                  <a:lnTo>
                    <a:pt x="132" y="1045"/>
                  </a:lnTo>
                  <a:lnTo>
                    <a:pt x="126" y="1035"/>
                  </a:lnTo>
                  <a:lnTo>
                    <a:pt x="126" y="1035"/>
                  </a:lnTo>
                  <a:lnTo>
                    <a:pt x="122" y="1025"/>
                  </a:lnTo>
                  <a:lnTo>
                    <a:pt x="122" y="1025"/>
                  </a:lnTo>
                  <a:lnTo>
                    <a:pt x="94" y="1025"/>
                  </a:lnTo>
                  <a:lnTo>
                    <a:pt x="94" y="1025"/>
                  </a:lnTo>
                  <a:close/>
                  <a:moveTo>
                    <a:pt x="74" y="979"/>
                  </a:moveTo>
                  <a:lnTo>
                    <a:pt x="74" y="979"/>
                  </a:lnTo>
                  <a:lnTo>
                    <a:pt x="46" y="975"/>
                  </a:lnTo>
                  <a:lnTo>
                    <a:pt x="54" y="999"/>
                  </a:lnTo>
                  <a:lnTo>
                    <a:pt x="54" y="999"/>
                  </a:lnTo>
                  <a:lnTo>
                    <a:pt x="64" y="999"/>
                  </a:lnTo>
                  <a:lnTo>
                    <a:pt x="64" y="999"/>
                  </a:lnTo>
                  <a:lnTo>
                    <a:pt x="82" y="1001"/>
                  </a:lnTo>
                  <a:lnTo>
                    <a:pt x="82" y="1001"/>
                  </a:lnTo>
                  <a:lnTo>
                    <a:pt x="110" y="1003"/>
                  </a:lnTo>
                  <a:lnTo>
                    <a:pt x="102" y="981"/>
                  </a:lnTo>
                  <a:lnTo>
                    <a:pt x="102" y="981"/>
                  </a:lnTo>
                  <a:lnTo>
                    <a:pt x="74" y="979"/>
                  </a:lnTo>
                  <a:lnTo>
                    <a:pt x="74" y="979"/>
                  </a:lnTo>
                  <a:close/>
                  <a:moveTo>
                    <a:pt x="56" y="931"/>
                  </a:moveTo>
                  <a:lnTo>
                    <a:pt x="56" y="931"/>
                  </a:lnTo>
                  <a:lnTo>
                    <a:pt x="38" y="927"/>
                  </a:lnTo>
                  <a:lnTo>
                    <a:pt x="38" y="927"/>
                  </a:lnTo>
                  <a:lnTo>
                    <a:pt x="30" y="925"/>
                  </a:lnTo>
                  <a:lnTo>
                    <a:pt x="30" y="925"/>
                  </a:lnTo>
                  <a:lnTo>
                    <a:pt x="30" y="929"/>
                  </a:lnTo>
                  <a:lnTo>
                    <a:pt x="30" y="929"/>
                  </a:lnTo>
                  <a:lnTo>
                    <a:pt x="32" y="937"/>
                  </a:lnTo>
                  <a:lnTo>
                    <a:pt x="32" y="937"/>
                  </a:lnTo>
                  <a:lnTo>
                    <a:pt x="36" y="949"/>
                  </a:lnTo>
                  <a:lnTo>
                    <a:pt x="36" y="949"/>
                  </a:lnTo>
                  <a:lnTo>
                    <a:pt x="64" y="953"/>
                  </a:lnTo>
                  <a:lnTo>
                    <a:pt x="64" y="953"/>
                  </a:lnTo>
                  <a:lnTo>
                    <a:pt x="92" y="957"/>
                  </a:lnTo>
                  <a:lnTo>
                    <a:pt x="92" y="957"/>
                  </a:lnTo>
                  <a:lnTo>
                    <a:pt x="90" y="953"/>
                  </a:lnTo>
                  <a:lnTo>
                    <a:pt x="90" y="953"/>
                  </a:lnTo>
                  <a:lnTo>
                    <a:pt x="88" y="947"/>
                  </a:lnTo>
                  <a:lnTo>
                    <a:pt x="88" y="947"/>
                  </a:lnTo>
                  <a:lnTo>
                    <a:pt x="84" y="935"/>
                  </a:lnTo>
                  <a:lnTo>
                    <a:pt x="84" y="935"/>
                  </a:lnTo>
                  <a:lnTo>
                    <a:pt x="56" y="931"/>
                  </a:lnTo>
                  <a:lnTo>
                    <a:pt x="56" y="931"/>
                  </a:lnTo>
                  <a:close/>
                  <a:moveTo>
                    <a:pt x="62" y="887"/>
                  </a:moveTo>
                  <a:lnTo>
                    <a:pt x="62" y="887"/>
                  </a:lnTo>
                  <a:lnTo>
                    <a:pt x="44" y="883"/>
                  </a:lnTo>
                  <a:lnTo>
                    <a:pt x="44" y="883"/>
                  </a:lnTo>
                  <a:lnTo>
                    <a:pt x="16" y="875"/>
                  </a:lnTo>
                  <a:lnTo>
                    <a:pt x="22" y="899"/>
                  </a:lnTo>
                  <a:lnTo>
                    <a:pt x="22" y="899"/>
                  </a:lnTo>
                  <a:lnTo>
                    <a:pt x="30" y="901"/>
                  </a:lnTo>
                  <a:lnTo>
                    <a:pt x="30" y="901"/>
                  </a:lnTo>
                  <a:lnTo>
                    <a:pt x="50" y="905"/>
                  </a:lnTo>
                  <a:lnTo>
                    <a:pt x="50" y="905"/>
                  </a:lnTo>
                  <a:lnTo>
                    <a:pt x="76" y="911"/>
                  </a:lnTo>
                  <a:lnTo>
                    <a:pt x="70" y="889"/>
                  </a:lnTo>
                  <a:lnTo>
                    <a:pt x="70" y="889"/>
                  </a:lnTo>
                  <a:lnTo>
                    <a:pt x="62" y="887"/>
                  </a:lnTo>
                  <a:lnTo>
                    <a:pt x="62" y="887"/>
                  </a:lnTo>
                  <a:close/>
                  <a:moveTo>
                    <a:pt x="34" y="834"/>
                  </a:moveTo>
                  <a:lnTo>
                    <a:pt x="34" y="834"/>
                  </a:lnTo>
                  <a:lnTo>
                    <a:pt x="6" y="826"/>
                  </a:lnTo>
                  <a:lnTo>
                    <a:pt x="6" y="826"/>
                  </a:lnTo>
                  <a:lnTo>
                    <a:pt x="8" y="838"/>
                  </a:lnTo>
                  <a:lnTo>
                    <a:pt x="8" y="838"/>
                  </a:lnTo>
                  <a:lnTo>
                    <a:pt x="10" y="850"/>
                  </a:lnTo>
                  <a:lnTo>
                    <a:pt x="10" y="850"/>
                  </a:lnTo>
                  <a:lnTo>
                    <a:pt x="38" y="857"/>
                  </a:lnTo>
                  <a:lnTo>
                    <a:pt x="38" y="857"/>
                  </a:lnTo>
                  <a:lnTo>
                    <a:pt x="56" y="861"/>
                  </a:lnTo>
                  <a:lnTo>
                    <a:pt x="56" y="861"/>
                  </a:lnTo>
                  <a:lnTo>
                    <a:pt x="64" y="865"/>
                  </a:lnTo>
                  <a:lnTo>
                    <a:pt x="64" y="865"/>
                  </a:lnTo>
                  <a:lnTo>
                    <a:pt x="64" y="861"/>
                  </a:lnTo>
                  <a:lnTo>
                    <a:pt x="64" y="861"/>
                  </a:lnTo>
                  <a:lnTo>
                    <a:pt x="62" y="854"/>
                  </a:lnTo>
                  <a:lnTo>
                    <a:pt x="62" y="854"/>
                  </a:lnTo>
                  <a:lnTo>
                    <a:pt x="60" y="842"/>
                  </a:lnTo>
                  <a:lnTo>
                    <a:pt x="60" y="842"/>
                  </a:lnTo>
                  <a:lnTo>
                    <a:pt x="34" y="834"/>
                  </a:lnTo>
                  <a:lnTo>
                    <a:pt x="34" y="834"/>
                  </a:lnTo>
                  <a:close/>
                  <a:moveTo>
                    <a:pt x="44" y="792"/>
                  </a:moveTo>
                  <a:lnTo>
                    <a:pt x="44" y="792"/>
                  </a:lnTo>
                  <a:lnTo>
                    <a:pt x="26" y="784"/>
                  </a:lnTo>
                  <a:lnTo>
                    <a:pt x="26" y="784"/>
                  </a:lnTo>
                  <a:lnTo>
                    <a:pt x="2" y="774"/>
                  </a:lnTo>
                  <a:lnTo>
                    <a:pt x="2" y="774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94"/>
                  </a:lnTo>
                  <a:lnTo>
                    <a:pt x="2" y="794"/>
                  </a:lnTo>
                  <a:lnTo>
                    <a:pt x="4" y="798"/>
                  </a:lnTo>
                  <a:lnTo>
                    <a:pt x="4" y="798"/>
                  </a:lnTo>
                  <a:lnTo>
                    <a:pt x="30" y="808"/>
                  </a:lnTo>
                  <a:lnTo>
                    <a:pt x="30" y="808"/>
                  </a:lnTo>
                  <a:lnTo>
                    <a:pt x="56" y="818"/>
                  </a:lnTo>
                  <a:lnTo>
                    <a:pt x="52" y="794"/>
                  </a:lnTo>
                  <a:lnTo>
                    <a:pt x="52" y="794"/>
                  </a:lnTo>
                  <a:lnTo>
                    <a:pt x="44" y="792"/>
                  </a:lnTo>
                  <a:lnTo>
                    <a:pt x="44" y="792"/>
                  </a:lnTo>
                  <a:close/>
                  <a:moveTo>
                    <a:pt x="24" y="734"/>
                  </a:moveTo>
                  <a:lnTo>
                    <a:pt x="24" y="734"/>
                  </a:lnTo>
                  <a:lnTo>
                    <a:pt x="0" y="722"/>
                  </a:lnTo>
                  <a:lnTo>
                    <a:pt x="0" y="746"/>
                  </a:lnTo>
                  <a:lnTo>
                    <a:pt x="0" y="746"/>
                  </a:lnTo>
                  <a:lnTo>
                    <a:pt x="24" y="758"/>
                  </a:lnTo>
                  <a:lnTo>
                    <a:pt x="24" y="758"/>
                  </a:lnTo>
                  <a:lnTo>
                    <a:pt x="50" y="770"/>
                  </a:lnTo>
                  <a:lnTo>
                    <a:pt x="50" y="770"/>
                  </a:lnTo>
                  <a:lnTo>
                    <a:pt x="50" y="758"/>
                  </a:lnTo>
                  <a:lnTo>
                    <a:pt x="50" y="758"/>
                  </a:lnTo>
                  <a:lnTo>
                    <a:pt x="50" y="750"/>
                  </a:lnTo>
                  <a:lnTo>
                    <a:pt x="50" y="750"/>
                  </a:lnTo>
                  <a:lnTo>
                    <a:pt x="50" y="746"/>
                  </a:lnTo>
                  <a:lnTo>
                    <a:pt x="50" y="746"/>
                  </a:lnTo>
                  <a:lnTo>
                    <a:pt x="24" y="734"/>
                  </a:lnTo>
                  <a:lnTo>
                    <a:pt x="24" y="734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8" name="Google Shape;448;p12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/>
              <a:t>Инструменты распределенного кэширования</a:t>
            </a:r>
            <a:endParaRPr/>
          </a:p>
        </p:txBody>
      </p:sp>
      <p:pic>
        <p:nvPicPr>
          <p:cNvPr id="449" name="Google Shape;44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8044" y="3260838"/>
            <a:ext cx="1409700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12" title="Redis_logo.svg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75049" y="2216223"/>
            <a:ext cx="2743201" cy="872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12" title="Apache_Ignite_logo.svg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74264" y="2199292"/>
            <a:ext cx="2876769" cy="90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5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7150" y="3733800"/>
            <a:ext cx="1409700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13" title="Redis_logo.svg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199" y="856261"/>
            <a:ext cx="8229601" cy="2613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4"/>
          <p:cNvSpPr txBox="1"/>
          <p:nvPr/>
        </p:nvSpPr>
        <p:spPr>
          <a:xfrm>
            <a:off x="470363" y="952256"/>
            <a:ext cx="685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b="0" i="0" lang="en-US" sz="8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b="0" i="0" sz="8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5" name="Google Shape;465;p14"/>
          <p:cNvSpPr txBox="1"/>
          <p:nvPr/>
        </p:nvSpPr>
        <p:spPr>
          <a:xfrm>
            <a:off x="3352800" y="2322576"/>
            <a:ext cx="685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b="0" i="0" lang="en-US" sz="8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b="0" i="0" sz="8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6" name="Google Shape;466;p14"/>
          <p:cNvSpPr txBox="1"/>
          <p:nvPr/>
        </p:nvSpPr>
        <p:spPr>
          <a:xfrm>
            <a:off x="5245608" y="952256"/>
            <a:ext cx="685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b="0" i="0" lang="en-US" sz="8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endParaRPr b="0" i="0" sz="8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7" name="Google Shape;467;p14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/>
              <a:t>Конфигурации Redis</a:t>
            </a:r>
            <a:endParaRPr/>
          </a:p>
        </p:txBody>
      </p:sp>
      <p:sp>
        <p:nvSpPr>
          <p:cNvPr id="468" name="Google Shape;468;p14"/>
          <p:cNvSpPr txBox="1"/>
          <p:nvPr>
            <p:ph idx="4294967295" type="body"/>
          </p:nvPr>
        </p:nvSpPr>
        <p:spPr>
          <a:xfrm>
            <a:off x="432000" y="2163975"/>
            <a:ext cx="26145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/>
              <a:t>Единственный экземпляр</a:t>
            </a:r>
            <a:br>
              <a:rPr lang="en-US" sz="2400"/>
            </a:br>
            <a:r>
              <a:rPr lang="en-US" sz="2400"/>
              <a:t>Redis</a:t>
            </a:r>
            <a:endParaRPr sz="2400"/>
          </a:p>
        </p:txBody>
      </p:sp>
      <p:sp>
        <p:nvSpPr>
          <p:cNvPr id="469" name="Google Shape;469;p14"/>
          <p:cNvSpPr txBox="1"/>
          <p:nvPr>
            <p:ph idx="4294967295" type="body"/>
          </p:nvPr>
        </p:nvSpPr>
        <p:spPr>
          <a:xfrm>
            <a:off x="3328425" y="3538725"/>
            <a:ext cx="25473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/>
              <a:t>Redis</a:t>
            </a:r>
            <a:br>
              <a:rPr lang="en-US" sz="2400"/>
            </a:br>
            <a:r>
              <a:rPr lang="en-US" sz="2400"/>
              <a:t>High Availability (HA)</a:t>
            </a:r>
            <a:endParaRPr sz="2400"/>
          </a:p>
        </p:txBody>
      </p:sp>
      <p:sp>
        <p:nvSpPr>
          <p:cNvPr id="470" name="Google Shape;470;p14"/>
          <p:cNvSpPr txBox="1"/>
          <p:nvPr>
            <p:ph idx="4294967295" type="body"/>
          </p:nvPr>
        </p:nvSpPr>
        <p:spPr>
          <a:xfrm>
            <a:off x="5236464" y="2163975"/>
            <a:ext cx="1874400" cy="25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/>
              <a:t>Redis Sentinel</a:t>
            </a:r>
            <a:endParaRPr sz="2400"/>
          </a:p>
        </p:txBody>
      </p:sp>
      <p:sp>
        <p:nvSpPr>
          <p:cNvPr id="471" name="Google Shape;471;p14"/>
          <p:cNvSpPr txBox="1"/>
          <p:nvPr/>
        </p:nvSpPr>
        <p:spPr>
          <a:xfrm>
            <a:off x="7214616" y="2322576"/>
            <a:ext cx="685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r>
              <a:rPr b="0" i="0" lang="en-US" sz="8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endParaRPr b="0" i="0" sz="8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72" name="Google Shape;472;p14"/>
          <p:cNvSpPr txBox="1"/>
          <p:nvPr>
            <p:ph idx="4294967295" type="body"/>
          </p:nvPr>
        </p:nvSpPr>
        <p:spPr>
          <a:xfrm>
            <a:off x="7205472" y="3538728"/>
            <a:ext cx="1874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/>
              <a:t>Redis Cluster</a:t>
            </a:r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5"/>
          <p:cNvSpPr txBox="1"/>
          <p:nvPr>
            <p:ph idx="4294967295" type="title"/>
          </p:nvPr>
        </p:nvSpPr>
        <p:spPr>
          <a:xfrm>
            <a:off x="432000" y="1172400"/>
            <a:ext cx="319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Единственный экземпляр Redis</a:t>
            </a:r>
            <a:endParaRPr/>
          </a:p>
        </p:txBody>
      </p:sp>
      <p:pic>
        <p:nvPicPr>
          <p:cNvPr id="479" name="Google Shape;479;p15" title="a265e131cf1102968d549809ea8ebc97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29712" y="1172409"/>
            <a:ext cx="5029201" cy="3015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Google Shape;485;p16" title="05b17845efc99ece90481860d8a6ba67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29712" y="1296474"/>
            <a:ext cx="5029199" cy="2767491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16"/>
          <p:cNvSpPr txBox="1"/>
          <p:nvPr>
            <p:ph idx="4294967295" type="title"/>
          </p:nvPr>
        </p:nvSpPr>
        <p:spPr>
          <a:xfrm>
            <a:off x="432000" y="1170400"/>
            <a:ext cx="3515700" cy="16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Redis</a:t>
            </a:r>
            <a:endParaRPr b="1">
              <a:latin typeface="Finlandica"/>
              <a:ea typeface="Finlandica"/>
              <a:cs typeface="Finlandica"/>
              <a:sym typeface="Finlandic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High Availability</a:t>
            </a:r>
            <a:endParaRPr b="1">
              <a:latin typeface="Finlandica"/>
              <a:ea typeface="Finlandica"/>
              <a:cs typeface="Finlandica"/>
              <a:sym typeface="Finlandic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(HA)</a:t>
            </a:r>
            <a:endParaRPr b="1">
              <a:latin typeface="Finlandica"/>
              <a:ea typeface="Finlandica"/>
              <a:cs typeface="Finlandica"/>
              <a:sym typeface="Finlandic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7"/>
          <p:cNvSpPr txBox="1"/>
          <p:nvPr>
            <p:ph idx="4294967295" type="title"/>
          </p:nvPr>
        </p:nvSpPr>
        <p:spPr>
          <a:xfrm>
            <a:off x="432000" y="1170432"/>
            <a:ext cx="466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Redis Sentinel</a:t>
            </a:r>
            <a:endParaRPr/>
          </a:p>
        </p:txBody>
      </p:sp>
      <p:pic>
        <p:nvPicPr>
          <p:cNvPr id="493" name="Google Shape;493;p17" title="adb380f4fba71cc408aeb01b73f8ddc5.png"/>
          <p:cNvPicPr preferRelativeResize="0"/>
          <p:nvPr/>
        </p:nvPicPr>
        <p:blipFill rotWithShape="1">
          <a:blip r:embed="rId3">
            <a:alphaModFix/>
          </a:blip>
          <a:srcRect b="0" l="0" r="0" t="10346"/>
          <a:stretch/>
        </p:blipFill>
        <p:spPr>
          <a:xfrm>
            <a:off x="3945988" y="378037"/>
            <a:ext cx="4396649" cy="438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/>
          <p:nvPr>
            <p:ph idx="4294967295" type="title"/>
          </p:nvPr>
        </p:nvSpPr>
        <p:spPr>
          <a:xfrm>
            <a:off x="432000" y="1170432"/>
            <a:ext cx="466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Redis Cluster</a:t>
            </a:r>
            <a:endParaRPr/>
          </a:p>
        </p:txBody>
      </p:sp>
      <p:grpSp>
        <p:nvGrpSpPr>
          <p:cNvPr id="500" name="Google Shape;500;p18"/>
          <p:cNvGrpSpPr/>
          <p:nvPr/>
        </p:nvGrpSpPr>
        <p:grpSpPr>
          <a:xfrm>
            <a:off x="3629712" y="1172409"/>
            <a:ext cx="5029201" cy="3015611"/>
            <a:chOff x="3629712" y="1172409"/>
            <a:chExt cx="5029201" cy="3015611"/>
          </a:xfrm>
        </p:grpSpPr>
        <p:pic>
          <p:nvPicPr>
            <p:cNvPr id="501" name="Google Shape;501;p18" title="a265e131cf1102968d549809ea8ebc97.png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629712" y="1172409"/>
              <a:ext cx="5029201" cy="30156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2" name="Google Shape;502;p18" title="8092c921554cc5628c183d6abae5a2ce.jpeg"/>
            <p:cNvPicPr preferRelativeResize="0"/>
            <p:nvPr/>
          </p:nvPicPr>
          <p:blipFill rotWithShape="1">
            <a:blip r:embed="rId4">
              <a:alphaModFix/>
            </a:blip>
            <a:srcRect b="0" l="0" r="0" t="9575"/>
            <a:stretch/>
          </p:blipFill>
          <p:spPr>
            <a:xfrm>
              <a:off x="3734875" y="1333316"/>
              <a:ext cx="4767126" cy="26139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9"/>
          <p:cNvSpPr txBox="1"/>
          <p:nvPr>
            <p:ph type="title"/>
          </p:nvPr>
        </p:nvSpPr>
        <p:spPr>
          <a:xfrm>
            <a:off x="432000" y="1899900"/>
            <a:ext cx="82800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Демо №1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"/>
          <p:cNvSpPr txBox="1"/>
          <p:nvPr>
            <p:ph idx="1" type="body"/>
          </p:nvPr>
        </p:nvSpPr>
        <p:spPr>
          <a:xfrm>
            <a:off x="4752000" y="832575"/>
            <a:ext cx="3960000" cy="3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AutoNum type="arabicPeriod"/>
            </a:pPr>
            <a:r>
              <a:rPr b="0" lang="en-US" sz="14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Что такое кэширование?</a:t>
            </a:r>
            <a:endParaRPr b="0" sz="14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AutoNum type="arabicPeriod"/>
            </a:pPr>
            <a:r>
              <a:rPr b="0" lang="en-US" sz="14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Типы кэширования</a:t>
            </a:r>
            <a:endParaRPr b="0" sz="14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AutoNum type="arabicPeriod"/>
            </a:pPr>
            <a:r>
              <a:rPr b="0" lang="en-US" sz="14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Инструменты кэширования</a:t>
            </a:r>
            <a:endParaRPr b="0" sz="14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AutoNum type="arabicPeriod"/>
            </a:pPr>
            <a:r>
              <a:rPr b="0" lang="en-US" sz="14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Redis, как один из инструментов</a:t>
            </a:r>
            <a:endParaRPr b="0" sz="14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AutoNum type="arabicPeriod"/>
            </a:pPr>
            <a:r>
              <a:rPr b="0" lang="en-US" sz="14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Кэширование .NET\C#</a:t>
            </a:r>
            <a:endParaRPr b="0" sz="14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AutoNum type="arabicPeriod"/>
            </a:pPr>
            <a:r>
              <a:rPr b="0" lang="en-US" sz="14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Демо</a:t>
            </a:r>
            <a:endParaRPr b="0" sz="14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AutoNum type="arabicPeriod"/>
            </a:pPr>
            <a:r>
              <a:rPr b="0" lang="en-US" sz="14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Выводы</a:t>
            </a:r>
            <a:endParaRPr b="0" sz="14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323" name="Google Shape;323;p2"/>
          <p:cNvSpPr txBox="1"/>
          <p:nvPr>
            <p:ph type="title"/>
          </p:nvPr>
        </p:nvSpPr>
        <p:spPr>
          <a:xfrm>
            <a:off x="432000" y="832575"/>
            <a:ext cx="4155600" cy="8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/>
              <a:t>СОДЕРЖАНИЕ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0"/>
          <p:cNvSpPr txBox="1"/>
          <p:nvPr>
            <p:ph type="title"/>
          </p:nvPr>
        </p:nvSpPr>
        <p:spPr>
          <a:xfrm>
            <a:off x="432000" y="1518900"/>
            <a:ext cx="82800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Теперь немного гадости</a:t>
            </a:r>
            <a:br>
              <a:rPr b="1" lang="en-US">
                <a:latin typeface="Finlandica"/>
                <a:ea typeface="Finlandica"/>
                <a:cs typeface="Finlandica"/>
                <a:sym typeface="Finlandica"/>
              </a:rPr>
            </a:b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про Redis</a:t>
            </a:r>
            <a:endParaRPr/>
          </a:p>
        </p:txBody>
      </p:sp>
      <p:pic>
        <p:nvPicPr>
          <p:cNvPr id="515" name="Google Shape;51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7150" y="3733800"/>
            <a:ext cx="1409694" cy="1409694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20"/>
          <p:cNvSpPr/>
          <p:nvPr/>
        </p:nvSpPr>
        <p:spPr>
          <a:xfrm flipH="1" rot="10800000">
            <a:off x="4213134" y="2908905"/>
            <a:ext cx="618309" cy="548641"/>
          </a:xfrm>
          <a:custGeom>
            <a:rect b="b" l="l" r="r" t="t"/>
            <a:pathLst>
              <a:path extrusionOk="0" h="423" w="496">
                <a:moveTo>
                  <a:pt x="470" y="360"/>
                </a:moveTo>
                <a:lnTo>
                  <a:pt x="470" y="360"/>
                </a:lnTo>
                <a:lnTo>
                  <a:pt x="473" y="364"/>
                </a:lnTo>
                <a:lnTo>
                  <a:pt x="474" y="368"/>
                </a:lnTo>
                <a:lnTo>
                  <a:pt x="478" y="377"/>
                </a:lnTo>
                <a:lnTo>
                  <a:pt x="478" y="387"/>
                </a:lnTo>
                <a:lnTo>
                  <a:pt x="477" y="392"/>
                </a:lnTo>
                <a:lnTo>
                  <a:pt x="476" y="397"/>
                </a:lnTo>
                <a:lnTo>
                  <a:pt x="473" y="403"/>
                </a:lnTo>
                <a:lnTo>
                  <a:pt x="470" y="407"/>
                </a:lnTo>
                <a:lnTo>
                  <a:pt x="467" y="411"/>
                </a:lnTo>
                <a:lnTo>
                  <a:pt x="462" y="415"/>
                </a:lnTo>
                <a:lnTo>
                  <a:pt x="458" y="417"/>
                </a:lnTo>
                <a:lnTo>
                  <a:pt x="451" y="421"/>
                </a:lnTo>
                <a:lnTo>
                  <a:pt x="445" y="422"/>
                </a:lnTo>
                <a:lnTo>
                  <a:pt x="438" y="423"/>
                </a:lnTo>
                <a:lnTo>
                  <a:pt x="390" y="423"/>
                </a:lnTo>
                <a:lnTo>
                  <a:pt x="390" y="423"/>
                </a:lnTo>
                <a:lnTo>
                  <a:pt x="250" y="423"/>
                </a:lnTo>
                <a:lnTo>
                  <a:pt x="240" y="423"/>
                </a:lnTo>
                <a:lnTo>
                  <a:pt x="240" y="423"/>
                </a:lnTo>
                <a:lnTo>
                  <a:pt x="227" y="423"/>
                </a:lnTo>
                <a:lnTo>
                  <a:pt x="215" y="421"/>
                </a:lnTo>
                <a:lnTo>
                  <a:pt x="202" y="418"/>
                </a:lnTo>
                <a:lnTo>
                  <a:pt x="190" y="414"/>
                </a:lnTo>
                <a:lnTo>
                  <a:pt x="180" y="409"/>
                </a:lnTo>
                <a:lnTo>
                  <a:pt x="169" y="403"/>
                </a:lnTo>
                <a:lnTo>
                  <a:pt x="161" y="394"/>
                </a:lnTo>
                <a:lnTo>
                  <a:pt x="153" y="384"/>
                </a:lnTo>
                <a:lnTo>
                  <a:pt x="149" y="378"/>
                </a:lnTo>
                <a:lnTo>
                  <a:pt x="133" y="378"/>
                </a:lnTo>
                <a:lnTo>
                  <a:pt x="133" y="190"/>
                </a:lnTo>
                <a:lnTo>
                  <a:pt x="134" y="190"/>
                </a:lnTo>
                <a:lnTo>
                  <a:pt x="134" y="190"/>
                </a:lnTo>
                <a:lnTo>
                  <a:pt x="141" y="190"/>
                </a:lnTo>
                <a:lnTo>
                  <a:pt x="146" y="189"/>
                </a:lnTo>
                <a:lnTo>
                  <a:pt x="152" y="187"/>
                </a:lnTo>
                <a:lnTo>
                  <a:pt x="157" y="184"/>
                </a:lnTo>
                <a:lnTo>
                  <a:pt x="208" y="134"/>
                </a:lnTo>
                <a:lnTo>
                  <a:pt x="208" y="134"/>
                </a:lnTo>
                <a:lnTo>
                  <a:pt x="215" y="128"/>
                </a:lnTo>
                <a:lnTo>
                  <a:pt x="220" y="122"/>
                </a:lnTo>
                <a:lnTo>
                  <a:pt x="225" y="114"/>
                </a:lnTo>
                <a:lnTo>
                  <a:pt x="229" y="107"/>
                </a:lnTo>
                <a:lnTo>
                  <a:pt x="234" y="100"/>
                </a:lnTo>
                <a:lnTo>
                  <a:pt x="237" y="91"/>
                </a:lnTo>
                <a:lnTo>
                  <a:pt x="240" y="84"/>
                </a:lnTo>
                <a:lnTo>
                  <a:pt x="242" y="75"/>
                </a:lnTo>
                <a:lnTo>
                  <a:pt x="252" y="31"/>
                </a:lnTo>
                <a:lnTo>
                  <a:pt x="252" y="31"/>
                </a:lnTo>
                <a:lnTo>
                  <a:pt x="254" y="24"/>
                </a:lnTo>
                <a:lnTo>
                  <a:pt x="257" y="17"/>
                </a:lnTo>
                <a:lnTo>
                  <a:pt x="262" y="12"/>
                </a:lnTo>
                <a:lnTo>
                  <a:pt x="267" y="7"/>
                </a:lnTo>
                <a:lnTo>
                  <a:pt x="274" y="3"/>
                </a:lnTo>
                <a:lnTo>
                  <a:pt x="280" y="1"/>
                </a:lnTo>
                <a:lnTo>
                  <a:pt x="288" y="0"/>
                </a:lnTo>
                <a:lnTo>
                  <a:pt x="295" y="1"/>
                </a:lnTo>
                <a:lnTo>
                  <a:pt x="295" y="1"/>
                </a:lnTo>
                <a:lnTo>
                  <a:pt x="303" y="3"/>
                </a:lnTo>
                <a:lnTo>
                  <a:pt x="312" y="7"/>
                </a:lnTo>
                <a:lnTo>
                  <a:pt x="318" y="11"/>
                </a:lnTo>
                <a:lnTo>
                  <a:pt x="323" y="17"/>
                </a:lnTo>
                <a:lnTo>
                  <a:pt x="329" y="24"/>
                </a:lnTo>
                <a:lnTo>
                  <a:pt x="333" y="31"/>
                </a:lnTo>
                <a:lnTo>
                  <a:pt x="336" y="40"/>
                </a:lnTo>
                <a:lnTo>
                  <a:pt x="339" y="50"/>
                </a:lnTo>
                <a:lnTo>
                  <a:pt x="339" y="50"/>
                </a:lnTo>
                <a:lnTo>
                  <a:pt x="340" y="57"/>
                </a:lnTo>
                <a:lnTo>
                  <a:pt x="341" y="69"/>
                </a:lnTo>
                <a:lnTo>
                  <a:pt x="340" y="83"/>
                </a:lnTo>
                <a:lnTo>
                  <a:pt x="339" y="97"/>
                </a:lnTo>
                <a:lnTo>
                  <a:pt x="336" y="113"/>
                </a:lnTo>
                <a:lnTo>
                  <a:pt x="333" y="128"/>
                </a:lnTo>
                <a:lnTo>
                  <a:pt x="328" y="142"/>
                </a:lnTo>
                <a:lnTo>
                  <a:pt x="325" y="148"/>
                </a:lnTo>
                <a:lnTo>
                  <a:pt x="321" y="153"/>
                </a:lnTo>
                <a:lnTo>
                  <a:pt x="446" y="145"/>
                </a:lnTo>
                <a:lnTo>
                  <a:pt x="446" y="145"/>
                </a:lnTo>
                <a:lnTo>
                  <a:pt x="457" y="146"/>
                </a:lnTo>
                <a:lnTo>
                  <a:pt x="466" y="148"/>
                </a:lnTo>
                <a:lnTo>
                  <a:pt x="474" y="151"/>
                </a:lnTo>
                <a:lnTo>
                  <a:pt x="481" y="156"/>
                </a:lnTo>
                <a:lnTo>
                  <a:pt x="485" y="161"/>
                </a:lnTo>
                <a:lnTo>
                  <a:pt x="489" y="166"/>
                </a:lnTo>
                <a:lnTo>
                  <a:pt x="491" y="172"/>
                </a:lnTo>
                <a:lnTo>
                  <a:pt x="492" y="179"/>
                </a:lnTo>
                <a:lnTo>
                  <a:pt x="492" y="185"/>
                </a:lnTo>
                <a:lnTo>
                  <a:pt x="492" y="191"/>
                </a:lnTo>
                <a:lnTo>
                  <a:pt x="490" y="198"/>
                </a:lnTo>
                <a:lnTo>
                  <a:pt x="488" y="204"/>
                </a:lnTo>
                <a:lnTo>
                  <a:pt x="484" y="209"/>
                </a:lnTo>
                <a:lnTo>
                  <a:pt x="481" y="214"/>
                </a:lnTo>
                <a:lnTo>
                  <a:pt x="476" y="217"/>
                </a:lnTo>
                <a:lnTo>
                  <a:pt x="470" y="220"/>
                </a:lnTo>
                <a:lnTo>
                  <a:pt x="470" y="220"/>
                </a:lnTo>
                <a:lnTo>
                  <a:pt x="478" y="222"/>
                </a:lnTo>
                <a:lnTo>
                  <a:pt x="483" y="226"/>
                </a:lnTo>
                <a:lnTo>
                  <a:pt x="487" y="230"/>
                </a:lnTo>
                <a:lnTo>
                  <a:pt x="490" y="235"/>
                </a:lnTo>
                <a:lnTo>
                  <a:pt x="493" y="240"/>
                </a:lnTo>
                <a:lnTo>
                  <a:pt x="495" y="245"/>
                </a:lnTo>
                <a:lnTo>
                  <a:pt x="496" y="251"/>
                </a:lnTo>
                <a:lnTo>
                  <a:pt x="496" y="256"/>
                </a:lnTo>
                <a:lnTo>
                  <a:pt x="495" y="261"/>
                </a:lnTo>
                <a:lnTo>
                  <a:pt x="493" y="266"/>
                </a:lnTo>
                <a:lnTo>
                  <a:pt x="491" y="272"/>
                </a:lnTo>
                <a:lnTo>
                  <a:pt x="488" y="277"/>
                </a:lnTo>
                <a:lnTo>
                  <a:pt x="484" y="281"/>
                </a:lnTo>
                <a:lnTo>
                  <a:pt x="481" y="285"/>
                </a:lnTo>
                <a:lnTo>
                  <a:pt x="476" y="289"/>
                </a:lnTo>
                <a:lnTo>
                  <a:pt x="470" y="292"/>
                </a:lnTo>
                <a:lnTo>
                  <a:pt x="470" y="292"/>
                </a:lnTo>
                <a:lnTo>
                  <a:pt x="477" y="294"/>
                </a:lnTo>
                <a:lnTo>
                  <a:pt x="482" y="297"/>
                </a:lnTo>
                <a:lnTo>
                  <a:pt x="486" y="301"/>
                </a:lnTo>
                <a:lnTo>
                  <a:pt x="490" y="305"/>
                </a:lnTo>
                <a:lnTo>
                  <a:pt x="492" y="310"/>
                </a:lnTo>
                <a:lnTo>
                  <a:pt x="495" y="315"/>
                </a:lnTo>
                <a:lnTo>
                  <a:pt x="496" y="320"/>
                </a:lnTo>
                <a:lnTo>
                  <a:pt x="496" y="326"/>
                </a:lnTo>
                <a:lnTo>
                  <a:pt x="496" y="331"/>
                </a:lnTo>
                <a:lnTo>
                  <a:pt x="495" y="336"/>
                </a:lnTo>
                <a:lnTo>
                  <a:pt x="492" y="341"/>
                </a:lnTo>
                <a:lnTo>
                  <a:pt x="489" y="347"/>
                </a:lnTo>
                <a:lnTo>
                  <a:pt x="486" y="351"/>
                </a:lnTo>
                <a:lnTo>
                  <a:pt x="481" y="354"/>
                </a:lnTo>
                <a:lnTo>
                  <a:pt x="477" y="357"/>
                </a:lnTo>
                <a:lnTo>
                  <a:pt x="470" y="360"/>
                </a:lnTo>
                <a:lnTo>
                  <a:pt x="470" y="360"/>
                </a:lnTo>
                <a:close/>
                <a:moveTo>
                  <a:pt x="122" y="378"/>
                </a:moveTo>
                <a:lnTo>
                  <a:pt x="122" y="378"/>
                </a:lnTo>
                <a:lnTo>
                  <a:pt x="119" y="385"/>
                </a:lnTo>
                <a:lnTo>
                  <a:pt x="114" y="389"/>
                </a:lnTo>
                <a:lnTo>
                  <a:pt x="108" y="392"/>
                </a:lnTo>
                <a:lnTo>
                  <a:pt x="102" y="393"/>
                </a:lnTo>
                <a:lnTo>
                  <a:pt x="21" y="393"/>
                </a:lnTo>
                <a:lnTo>
                  <a:pt x="21" y="393"/>
                </a:lnTo>
                <a:lnTo>
                  <a:pt x="17" y="393"/>
                </a:lnTo>
                <a:lnTo>
                  <a:pt x="13" y="392"/>
                </a:lnTo>
                <a:lnTo>
                  <a:pt x="10" y="390"/>
                </a:lnTo>
                <a:lnTo>
                  <a:pt x="7" y="388"/>
                </a:lnTo>
                <a:lnTo>
                  <a:pt x="5" y="385"/>
                </a:lnTo>
                <a:lnTo>
                  <a:pt x="2" y="380"/>
                </a:lnTo>
                <a:lnTo>
                  <a:pt x="1" y="376"/>
                </a:lnTo>
                <a:lnTo>
                  <a:pt x="0" y="372"/>
                </a:lnTo>
                <a:lnTo>
                  <a:pt x="0" y="197"/>
                </a:lnTo>
                <a:lnTo>
                  <a:pt x="0" y="197"/>
                </a:lnTo>
                <a:lnTo>
                  <a:pt x="1" y="192"/>
                </a:lnTo>
                <a:lnTo>
                  <a:pt x="2" y="188"/>
                </a:lnTo>
                <a:lnTo>
                  <a:pt x="5" y="185"/>
                </a:lnTo>
                <a:lnTo>
                  <a:pt x="7" y="182"/>
                </a:lnTo>
                <a:lnTo>
                  <a:pt x="10" y="179"/>
                </a:lnTo>
                <a:lnTo>
                  <a:pt x="13" y="177"/>
                </a:lnTo>
                <a:lnTo>
                  <a:pt x="17" y="176"/>
                </a:lnTo>
                <a:lnTo>
                  <a:pt x="21" y="176"/>
                </a:lnTo>
                <a:lnTo>
                  <a:pt x="102" y="176"/>
                </a:lnTo>
                <a:lnTo>
                  <a:pt x="102" y="176"/>
                </a:lnTo>
                <a:lnTo>
                  <a:pt x="108" y="177"/>
                </a:lnTo>
                <a:lnTo>
                  <a:pt x="114" y="180"/>
                </a:lnTo>
                <a:lnTo>
                  <a:pt x="119" y="185"/>
                </a:lnTo>
                <a:lnTo>
                  <a:pt x="122" y="190"/>
                </a:lnTo>
                <a:lnTo>
                  <a:pt x="122" y="378"/>
                </a:lnTo>
                <a:close/>
                <a:moveTo>
                  <a:pt x="81" y="340"/>
                </a:moveTo>
                <a:lnTo>
                  <a:pt x="81" y="340"/>
                </a:lnTo>
                <a:lnTo>
                  <a:pt x="80" y="336"/>
                </a:lnTo>
                <a:lnTo>
                  <a:pt x="78" y="333"/>
                </a:lnTo>
                <a:lnTo>
                  <a:pt x="77" y="329"/>
                </a:lnTo>
                <a:lnTo>
                  <a:pt x="75" y="327"/>
                </a:lnTo>
                <a:lnTo>
                  <a:pt x="72" y="324"/>
                </a:lnTo>
                <a:lnTo>
                  <a:pt x="69" y="322"/>
                </a:lnTo>
                <a:lnTo>
                  <a:pt x="65" y="321"/>
                </a:lnTo>
                <a:lnTo>
                  <a:pt x="62" y="321"/>
                </a:lnTo>
                <a:lnTo>
                  <a:pt x="62" y="321"/>
                </a:lnTo>
                <a:lnTo>
                  <a:pt x="57" y="321"/>
                </a:lnTo>
                <a:lnTo>
                  <a:pt x="54" y="322"/>
                </a:lnTo>
                <a:lnTo>
                  <a:pt x="51" y="324"/>
                </a:lnTo>
                <a:lnTo>
                  <a:pt x="48" y="327"/>
                </a:lnTo>
                <a:lnTo>
                  <a:pt x="46" y="329"/>
                </a:lnTo>
                <a:lnTo>
                  <a:pt x="44" y="333"/>
                </a:lnTo>
                <a:lnTo>
                  <a:pt x="43" y="336"/>
                </a:lnTo>
                <a:lnTo>
                  <a:pt x="43" y="340"/>
                </a:lnTo>
                <a:lnTo>
                  <a:pt x="43" y="340"/>
                </a:lnTo>
                <a:lnTo>
                  <a:pt x="43" y="343"/>
                </a:lnTo>
                <a:lnTo>
                  <a:pt x="44" y="348"/>
                </a:lnTo>
                <a:lnTo>
                  <a:pt x="46" y="351"/>
                </a:lnTo>
                <a:lnTo>
                  <a:pt x="48" y="353"/>
                </a:lnTo>
                <a:lnTo>
                  <a:pt x="51" y="355"/>
                </a:lnTo>
                <a:lnTo>
                  <a:pt x="54" y="357"/>
                </a:lnTo>
                <a:lnTo>
                  <a:pt x="57" y="358"/>
                </a:lnTo>
                <a:lnTo>
                  <a:pt x="62" y="358"/>
                </a:lnTo>
                <a:lnTo>
                  <a:pt x="62" y="358"/>
                </a:lnTo>
                <a:lnTo>
                  <a:pt x="65" y="358"/>
                </a:lnTo>
                <a:lnTo>
                  <a:pt x="69" y="357"/>
                </a:lnTo>
                <a:lnTo>
                  <a:pt x="72" y="355"/>
                </a:lnTo>
                <a:lnTo>
                  <a:pt x="75" y="353"/>
                </a:lnTo>
                <a:lnTo>
                  <a:pt x="77" y="351"/>
                </a:lnTo>
                <a:lnTo>
                  <a:pt x="78" y="348"/>
                </a:lnTo>
                <a:lnTo>
                  <a:pt x="80" y="343"/>
                </a:lnTo>
                <a:lnTo>
                  <a:pt x="81" y="340"/>
                </a:lnTo>
                <a:lnTo>
                  <a:pt x="81" y="34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21" title="qr-code.gif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7150" y="3733800"/>
            <a:ext cx="1409700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p21" title="Apache_Ignite_logo.svg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9600" y="1026425"/>
            <a:ext cx="8044800" cy="255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22"/>
          <p:cNvSpPr txBox="1"/>
          <p:nvPr>
            <p:ph type="title"/>
          </p:nvPr>
        </p:nvSpPr>
        <p:spPr>
          <a:xfrm>
            <a:off x="432000" y="411750"/>
            <a:ext cx="82800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/>
              <a:t>Плюшки Apache Ignite</a:t>
            </a:r>
            <a:endParaRPr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 sz="1800"/>
              <a:t>которые отсутствуют в других системах кэширования</a:t>
            </a:r>
            <a:endParaRPr sz="18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t/>
            </a:r>
            <a:endParaRPr sz="1800"/>
          </a:p>
        </p:txBody>
      </p:sp>
      <p:sp>
        <p:nvSpPr>
          <p:cNvPr id="530" name="Google Shape;530;p22"/>
          <p:cNvSpPr txBox="1"/>
          <p:nvPr>
            <p:ph idx="4294967295" type="body"/>
          </p:nvPr>
        </p:nvSpPr>
        <p:spPr>
          <a:xfrm>
            <a:off x="432000" y="3111225"/>
            <a:ext cx="2766300" cy="16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dk2"/>
                </a:solidFill>
              </a:rPr>
              <a:t>ACID</a:t>
            </a:r>
            <a:endParaRPr b="1" sz="1800">
              <a:solidFill>
                <a:schemeClr val="dk2"/>
              </a:solidFill>
            </a:endParaRPr>
          </a:p>
          <a:p>
            <a:pPr indent="-171450" lvl="0" marL="17145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en-US" sz="1000">
                <a:solidFill>
                  <a:schemeClr val="dk2"/>
                </a:solidFill>
              </a:rPr>
              <a:t>Атомарность</a:t>
            </a:r>
            <a:endParaRPr sz="1000">
              <a:solidFill>
                <a:schemeClr val="dk2"/>
              </a:solidFill>
            </a:endParaRPr>
          </a:p>
          <a:p>
            <a:pPr indent="-171450" lvl="0" marL="17145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en-US" sz="1000">
                <a:solidFill>
                  <a:schemeClr val="dk2"/>
                </a:solidFill>
              </a:rPr>
              <a:t>Согласованность</a:t>
            </a:r>
            <a:endParaRPr sz="1000">
              <a:solidFill>
                <a:schemeClr val="dk2"/>
              </a:solidFill>
            </a:endParaRPr>
          </a:p>
          <a:p>
            <a:pPr indent="-171450" lvl="0" marL="17145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en-US" sz="1000">
                <a:solidFill>
                  <a:schemeClr val="dk2"/>
                </a:solidFill>
              </a:rPr>
              <a:t>Изолированность</a:t>
            </a:r>
            <a:endParaRPr sz="1000">
              <a:solidFill>
                <a:schemeClr val="dk2"/>
              </a:solidFill>
            </a:endParaRPr>
          </a:p>
          <a:p>
            <a:pPr indent="-171450" lvl="0" marL="17145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lang="en-US" sz="1000">
                <a:solidFill>
                  <a:schemeClr val="dk2"/>
                </a:solidFill>
              </a:rPr>
              <a:t>Надежность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31" name="Google Shape;531;p22"/>
          <p:cNvSpPr txBox="1"/>
          <p:nvPr>
            <p:ph idx="4294967295" type="body"/>
          </p:nvPr>
        </p:nvSpPr>
        <p:spPr>
          <a:xfrm>
            <a:off x="3158550" y="3111225"/>
            <a:ext cx="2826900" cy="16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dk2"/>
                </a:solidFill>
              </a:rPr>
              <a:t>SQL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32" name="Google Shape;532;p22"/>
          <p:cNvSpPr txBox="1"/>
          <p:nvPr>
            <p:ph idx="4294967295" type="body"/>
          </p:nvPr>
        </p:nvSpPr>
        <p:spPr>
          <a:xfrm>
            <a:off x="5945800" y="3111225"/>
            <a:ext cx="2766300" cy="16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1800">
                <a:solidFill>
                  <a:schemeClr val="dk2"/>
                </a:solidFill>
              </a:rPr>
              <a:t>Custom computations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533" name="Google Shape;53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38570" y="1747811"/>
            <a:ext cx="2422164" cy="1440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22" title="ACID_2_f192f449c2.png"/>
          <p:cNvPicPr preferRelativeResize="0"/>
          <p:nvPr/>
        </p:nvPicPr>
        <p:blipFill rotWithShape="1">
          <a:blip r:embed="rId4">
            <a:alphaModFix/>
          </a:blip>
          <a:srcRect b="11023" l="3015" r="4740" t="9312"/>
          <a:stretch/>
        </p:blipFill>
        <p:spPr>
          <a:xfrm rot="5400000">
            <a:off x="4015500" y="1976638"/>
            <a:ext cx="1072200" cy="925800"/>
          </a:xfrm>
          <a:prstGeom prst="hexagon">
            <a:avLst>
              <a:gd fmla="val 32729" name="adj"/>
              <a:gd fmla="val 115470" name="vf"/>
            </a:avLst>
          </a:prstGeom>
          <a:noFill/>
          <a:ln>
            <a:noFill/>
          </a:ln>
        </p:spPr>
      </p:pic>
      <p:pic>
        <p:nvPicPr>
          <p:cNvPr id="535" name="Google Shape;53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41353" y="1747811"/>
            <a:ext cx="2422164" cy="1440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22" title="4492311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18475" y="1990095"/>
            <a:ext cx="984000" cy="898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22" title="qr-code (2).gif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98346" y="3798600"/>
            <a:ext cx="925800" cy="92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788" y="1747811"/>
            <a:ext cx="2422164" cy="1440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22" title="cloud-data.pn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05661" y="1929187"/>
            <a:ext cx="1113915" cy="102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23" title="image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9700" y="-2275"/>
            <a:ext cx="5634300" cy="5148050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23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/>
              <a:t>In-memory</a:t>
            </a:r>
            <a:br>
              <a:rPr lang="en-US"/>
            </a:br>
            <a:r>
              <a:rPr lang="en-US"/>
              <a:t>data grid (IMDG)</a:t>
            </a:r>
            <a:endParaRPr/>
          </a:p>
        </p:txBody>
      </p:sp>
      <p:pic>
        <p:nvPicPr>
          <p:cNvPr id="547" name="Google Shape;547;p23" title="qr-code (1).gif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4212" y="3245875"/>
            <a:ext cx="14097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24"/>
          <p:cNvSpPr txBox="1"/>
          <p:nvPr>
            <p:ph type="title"/>
          </p:nvPr>
        </p:nvSpPr>
        <p:spPr>
          <a:xfrm>
            <a:off x="432000" y="1899900"/>
            <a:ext cx="82800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Демо №2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9" name="Google Shape;559;p25"/>
          <p:cNvPicPr preferRelativeResize="0"/>
          <p:nvPr/>
        </p:nvPicPr>
        <p:blipFill rotWithShape="1">
          <a:blip r:embed="rId4">
            <a:alphaModFix/>
          </a:blip>
          <a:srcRect b="9205" l="11498" r="3954" t="6097"/>
          <a:stretch/>
        </p:blipFill>
        <p:spPr>
          <a:xfrm>
            <a:off x="448050" y="1021245"/>
            <a:ext cx="3127200" cy="313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0" name="Google Shape;560;p25"/>
          <p:cNvSpPr txBox="1"/>
          <p:nvPr>
            <p:ph idx="1" type="body"/>
          </p:nvPr>
        </p:nvSpPr>
        <p:spPr>
          <a:xfrm>
            <a:off x="5046425" y="1314000"/>
            <a:ext cx="3665400" cy="3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0" lang="en-US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Повышение производительности</a:t>
            </a:r>
            <a:endParaRPr b="0"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b="0" lang="en-US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Снижение нагрузки на сервер</a:t>
            </a:r>
            <a:endParaRPr b="0"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b="0" lang="en-US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Оптимизация пропускной способности</a:t>
            </a:r>
            <a:endParaRPr b="0"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-US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Повышение удобства работы пользователей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-US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Снижение затрат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-US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Повышение доступности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None/>
            </a:pPr>
            <a:r>
              <a:t/>
            </a:r>
            <a:endParaRPr b="0"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grpSp>
        <p:nvGrpSpPr>
          <p:cNvPr id="561" name="Google Shape;561;p25"/>
          <p:cNvGrpSpPr/>
          <p:nvPr/>
        </p:nvGrpSpPr>
        <p:grpSpPr>
          <a:xfrm>
            <a:off x="4706634" y="3674919"/>
            <a:ext cx="227142" cy="207543"/>
            <a:chOff x="3941769" y="3408104"/>
            <a:chExt cx="366713" cy="334963"/>
          </a:xfrm>
        </p:grpSpPr>
        <p:sp>
          <p:nvSpPr>
            <p:cNvPr id="562" name="Google Shape;562;p25"/>
            <p:cNvSpPr/>
            <p:nvPr/>
          </p:nvSpPr>
          <p:spPr>
            <a:xfrm>
              <a:off x="4059244" y="3408104"/>
              <a:ext cx="249238" cy="322263"/>
            </a:xfrm>
            <a:custGeom>
              <a:rect b="b" l="l" r="r" t="t"/>
              <a:pathLst>
                <a:path extrusionOk="0" h="407" w="316">
                  <a:moveTo>
                    <a:pt x="312" y="266"/>
                  </a:moveTo>
                  <a:lnTo>
                    <a:pt x="312" y="266"/>
                  </a:lnTo>
                  <a:lnTo>
                    <a:pt x="304" y="239"/>
                  </a:lnTo>
                  <a:lnTo>
                    <a:pt x="295" y="211"/>
                  </a:lnTo>
                  <a:lnTo>
                    <a:pt x="283" y="184"/>
                  </a:lnTo>
                  <a:lnTo>
                    <a:pt x="270" y="157"/>
                  </a:lnTo>
                  <a:lnTo>
                    <a:pt x="263" y="145"/>
                  </a:lnTo>
                  <a:lnTo>
                    <a:pt x="256" y="133"/>
                  </a:lnTo>
                  <a:lnTo>
                    <a:pt x="247" y="121"/>
                  </a:lnTo>
                  <a:lnTo>
                    <a:pt x="239" y="111"/>
                  </a:lnTo>
                  <a:lnTo>
                    <a:pt x="229" y="101"/>
                  </a:lnTo>
                  <a:lnTo>
                    <a:pt x="220" y="92"/>
                  </a:lnTo>
                  <a:lnTo>
                    <a:pt x="209" y="85"/>
                  </a:lnTo>
                  <a:lnTo>
                    <a:pt x="199" y="78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43" y="33"/>
                  </a:lnTo>
                  <a:lnTo>
                    <a:pt x="245" y="26"/>
                  </a:lnTo>
                  <a:lnTo>
                    <a:pt x="245" y="20"/>
                  </a:lnTo>
                  <a:lnTo>
                    <a:pt x="244" y="14"/>
                  </a:lnTo>
                  <a:lnTo>
                    <a:pt x="241" y="8"/>
                  </a:lnTo>
                  <a:lnTo>
                    <a:pt x="236" y="4"/>
                  </a:lnTo>
                  <a:lnTo>
                    <a:pt x="229" y="1"/>
                  </a:lnTo>
                  <a:lnTo>
                    <a:pt x="223" y="0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61" y="1"/>
                  </a:lnTo>
                  <a:lnTo>
                    <a:pt x="55" y="4"/>
                  </a:lnTo>
                  <a:lnTo>
                    <a:pt x="51" y="8"/>
                  </a:lnTo>
                  <a:lnTo>
                    <a:pt x="48" y="14"/>
                  </a:lnTo>
                  <a:lnTo>
                    <a:pt x="45" y="20"/>
                  </a:lnTo>
                  <a:lnTo>
                    <a:pt x="45" y="26"/>
                  </a:lnTo>
                  <a:lnTo>
                    <a:pt x="48" y="33"/>
                  </a:lnTo>
                  <a:lnTo>
                    <a:pt x="52" y="39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85" y="82"/>
                  </a:lnTo>
                  <a:lnTo>
                    <a:pt x="77" y="88"/>
                  </a:lnTo>
                  <a:lnTo>
                    <a:pt x="62" y="99"/>
                  </a:lnTo>
                  <a:lnTo>
                    <a:pt x="50" y="113"/>
                  </a:lnTo>
                  <a:lnTo>
                    <a:pt x="38" y="129"/>
                  </a:lnTo>
                  <a:lnTo>
                    <a:pt x="26" y="146"/>
                  </a:lnTo>
                  <a:lnTo>
                    <a:pt x="17" y="164"/>
                  </a:lnTo>
                  <a:lnTo>
                    <a:pt x="7" y="183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8" y="205"/>
                  </a:lnTo>
                  <a:lnTo>
                    <a:pt x="16" y="209"/>
                  </a:lnTo>
                  <a:lnTo>
                    <a:pt x="22" y="212"/>
                  </a:lnTo>
                  <a:lnTo>
                    <a:pt x="27" y="218"/>
                  </a:lnTo>
                  <a:lnTo>
                    <a:pt x="33" y="222"/>
                  </a:lnTo>
                  <a:lnTo>
                    <a:pt x="36" y="227"/>
                  </a:lnTo>
                  <a:lnTo>
                    <a:pt x="38" y="233"/>
                  </a:lnTo>
                  <a:lnTo>
                    <a:pt x="39" y="239"/>
                  </a:lnTo>
                  <a:lnTo>
                    <a:pt x="39" y="394"/>
                  </a:lnTo>
                  <a:lnTo>
                    <a:pt x="39" y="394"/>
                  </a:lnTo>
                  <a:lnTo>
                    <a:pt x="48" y="397"/>
                  </a:lnTo>
                  <a:lnTo>
                    <a:pt x="56" y="399"/>
                  </a:lnTo>
                  <a:lnTo>
                    <a:pt x="64" y="401"/>
                  </a:lnTo>
                  <a:lnTo>
                    <a:pt x="74" y="403"/>
                  </a:lnTo>
                  <a:lnTo>
                    <a:pt x="74" y="403"/>
                  </a:lnTo>
                  <a:lnTo>
                    <a:pt x="108" y="406"/>
                  </a:lnTo>
                  <a:lnTo>
                    <a:pt x="146" y="407"/>
                  </a:lnTo>
                  <a:lnTo>
                    <a:pt x="146" y="407"/>
                  </a:lnTo>
                  <a:lnTo>
                    <a:pt x="183" y="406"/>
                  </a:lnTo>
                  <a:lnTo>
                    <a:pt x="217" y="403"/>
                  </a:lnTo>
                  <a:lnTo>
                    <a:pt x="217" y="403"/>
                  </a:lnTo>
                  <a:lnTo>
                    <a:pt x="229" y="401"/>
                  </a:lnTo>
                  <a:lnTo>
                    <a:pt x="241" y="398"/>
                  </a:lnTo>
                  <a:lnTo>
                    <a:pt x="251" y="394"/>
                  </a:lnTo>
                  <a:lnTo>
                    <a:pt x="262" y="388"/>
                  </a:lnTo>
                  <a:lnTo>
                    <a:pt x="272" y="381"/>
                  </a:lnTo>
                  <a:lnTo>
                    <a:pt x="281" y="374"/>
                  </a:lnTo>
                  <a:lnTo>
                    <a:pt x="289" y="365"/>
                  </a:lnTo>
                  <a:lnTo>
                    <a:pt x="296" y="357"/>
                  </a:lnTo>
                  <a:lnTo>
                    <a:pt x="302" y="346"/>
                  </a:lnTo>
                  <a:lnTo>
                    <a:pt x="307" y="336"/>
                  </a:lnTo>
                  <a:lnTo>
                    <a:pt x="312" y="325"/>
                  </a:lnTo>
                  <a:lnTo>
                    <a:pt x="314" y="314"/>
                  </a:lnTo>
                  <a:lnTo>
                    <a:pt x="316" y="302"/>
                  </a:lnTo>
                  <a:lnTo>
                    <a:pt x="316" y="290"/>
                  </a:lnTo>
                  <a:lnTo>
                    <a:pt x="315" y="278"/>
                  </a:lnTo>
                  <a:lnTo>
                    <a:pt x="312" y="266"/>
                  </a:lnTo>
                  <a:lnTo>
                    <a:pt x="312" y="266"/>
                  </a:lnTo>
                  <a:close/>
                  <a:moveTo>
                    <a:pt x="188" y="302"/>
                  </a:moveTo>
                  <a:lnTo>
                    <a:pt x="188" y="302"/>
                  </a:lnTo>
                  <a:lnTo>
                    <a:pt x="182" y="307"/>
                  </a:lnTo>
                  <a:lnTo>
                    <a:pt x="174" y="313"/>
                  </a:lnTo>
                  <a:lnTo>
                    <a:pt x="167" y="315"/>
                  </a:lnTo>
                  <a:lnTo>
                    <a:pt x="158" y="316"/>
                  </a:lnTo>
                  <a:lnTo>
                    <a:pt x="157" y="316"/>
                  </a:lnTo>
                  <a:lnTo>
                    <a:pt x="157" y="335"/>
                  </a:lnTo>
                  <a:lnTo>
                    <a:pt x="157" y="335"/>
                  </a:lnTo>
                  <a:lnTo>
                    <a:pt x="156" y="337"/>
                  </a:lnTo>
                  <a:lnTo>
                    <a:pt x="154" y="337"/>
                  </a:lnTo>
                  <a:lnTo>
                    <a:pt x="136" y="337"/>
                  </a:lnTo>
                  <a:lnTo>
                    <a:pt x="136" y="337"/>
                  </a:lnTo>
                  <a:lnTo>
                    <a:pt x="134" y="337"/>
                  </a:lnTo>
                  <a:lnTo>
                    <a:pt x="133" y="335"/>
                  </a:lnTo>
                  <a:lnTo>
                    <a:pt x="133" y="316"/>
                  </a:lnTo>
                  <a:lnTo>
                    <a:pt x="133" y="316"/>
                  </a:lnTo>
                  <a:lnTo>
                    <a:pt x="133" y="316"/>
                  </a:lnTo>
                  <a:lnTo>
                    <a:pt x="125" y="315"/>
                  </a:lnTo>
                  <a:lnTo>
                    <a:pt x="117" y="313"/>
                  </a:lnTo>
                  <a:lnTo>
                    <a:pt x="111" y="309"/>
                  </a:lnTo>
                  <a:lnTo>
                    <a:pt x="105" y="304"/>
                  </a:lnTo>
                  <a:lnTo>
                    <a:pt x="99" y="299"/>
                  </a:lnTo>
                  <a:lnTo>
                    <a:pt x="95" y="293"/>
                  </a:lnTo>
                  <a:lnTo>
                    <a:pt x="93" y="285"/>
                  </a:lnTo>
                  <a:lnTo>
                    <a:pt x="91" y="277"/>
                  </a:lnTo>
                  <a:lnTo>
                    <a:pt x="91" y="277"/>
                  </a:lnTo>
                  <a:lnTo>
                    <a:pt x="92" y="275"/>
                  </a:lnTo>
                  <a:lnTo>
                    <a:pt x="92" y="275"/>
                  </a:lnTo>
                  <a:lnTo>
                    <a:pt x="94" y="275"/>
                  </a:lnTo>
                  <a:lnTo>
                    <a:pt x="112" y="275"/>
                  </a:lnTo>
                  <a:lnTo>
                    <a:pt x="112" y="275"/>
                  </a:lnTo>
                  <a:lnTo>
                    <a:pt x="114" y="275"/>
                  </a:lnTo>
                  <a:lnTo>
                    <a:pt x="115" y="277"/>
                  </a:lnTo>
                  <a:lnTo>
                    <a:pt x="115" y="277"/>
                  </a:lnTo>
                  <a:lnTo>
                    <a:pt x="116" y="280"/>
                  </a:lnTo>
                  <a:lnTo>
                    <a:pt x="117" y="283"/>
                  </a:lnTo>
                  <a:lnTo>
                    <a:pt x="121" y="288"/>
                  </a:lnTo>
                  <a:lnTo>
                    <a:pt x="128" y="292"/>
                  </a:lnTo>
                  <a:lnTo>
                    <a:pt x="131" y="293"/>
                  </a:lnTo>
                  <a:lnTo>
                    <a:pt x="134" y="293"/>
                  </a:lnTo>
                  <a:lnTo>
                    <a:pt x="156" y="293"/>
                  </a:lnTo>
                  <a:lnTo>
                    <a:pt x="156" y="293"/>
                  </a:lnTo>
                  <a:lnTo>
                    <a:pt x="161" y="293"/>
                  </a:lnTo>
                  <a:lnTo>
                    <a:pt x="165" y="292"/>
                  </a:lnTo>
                  <a:lnTo>
                    <a:pt x="168" y="289"/>
                  </a:lnTo>
                  <a:lnTo>
                    <a:pt x="171" y="286"/>
                  </a:lnTo>
                  <a:lnTo>
                    <a:pt x="171" y="286"/>
                  </a:lnTo>
                  <a:lnTo>
                    <a:pt x="173" y="283"/>
                  </a:lnTo>
                  <a:lnTo>
                    <a:pt x="175" y="279"/>
                  </a:lnTo>
                  <a:lnTo>
                    <a:pt x="176" y="275"/>
                  </a:lnTo>
                  <a:lnTo>
                    <a:pt x="176" y="270"/>
                  </a:lnTo>
                  <a:lnTo>
                    <a:pt x="176" y="270"/>
                  </a:lnTo>
                  <a:lnTo>
                    <a:pt x="175" y="267"/>
                  </a:lnTo>
                  <a:lnTo>
                    <a:pt x="173" y="264"/>
                  </a:lnTo>
                  <a:lnTo>
                    <a:pt x="172" y="261"/>
                  </a:lnTo>
                  <a:lnTo>
                    <a:pt x="169" y="259"/>
                  </a:lnTo>
                  <a:lnTo>
                    <a:pt x="163" y="255"/>
                  </a:lnTo>
                  <a:lnTo>
                    <a:pt x="159" y="253"/>
                  </a:lnTo>
                  <a:lnTo>
                    <a:pt x="155" y="253"/>
                  </a:lnTo>
                  <a:lnTo>
                    <a:pt x="135" y="253"/>
                  </a:lnTo>
                  <a:lnTo>
                    <a:pt x="135" y="253"/>
                  </a:lnTo>
                  <a:lnTo>
                    <a:pt x="127" y="252"/>
                  </a:lnTo>
                  <a:lnTo>
                    <a:pt x="119" y="250"/>
                  </a:lnTo>
                  <a:lnTo>
                    <a:pt x="112" y="247"/>
                  </a:lnTo>
                  <a:lnTo>
                    <a:pt x="105" y="242"/>
                  </a:lnTo>
                  <a:lnTo>
                    <a:pt x="99" y="236"/>
                  </a:lnTo>
                  <a:lnTo>
                    <a:pt x="95" y="229"/>
                  </a:lnTo>
                  <a:lnTo>
                    <a:pt x="93" y="221"/>
                  </a:lnTo>
                  <a:lnTo>
                    <a:pt x="91" y="213"/>
                  </a:lnTo>
                  <a:lnTo>
                    <a:pt x="91" y="213"/>
                  </a:lnTo>
                  <a:lnTo>
                    <a:pt x="92" y="204"/>
                  </a:lnTo>
                  <a:lnTo>
                    <a:pt x="94" y="196"/>
                  </a:lnTo>
                  <a:lnTo>
                    <a:pt x="97" y="188"/>
                  </a:lnTo>
                  <a:lnTo>
                    <a:pt x="102" y="182"/>
                  </a:lnTo>
                  <a:lnTo>
                    <a:pt x="102" y="182"/>
                  </a:lnTo>
                  <a:lnTo>
                    <a:pt x="109" y="175"/>
                  </a:lnTo>
                  <a:lnTo>
                    <a:pt x="116" y="171"/>
                  </a:lnTo>
                  <a:lnTo>
                    <a:pt x="124" y="169"/>
                  </a:lnTo>
                  <a:lnTo>
                    <a:pt x="133" y="167"/>
                  </a:lnTo>
                  <a:lnTo>
                    <a:pt x="133" y="167"/>
                  </a:lnTo>
                  <a:lnTo>
                    <a:pt x="133" y="149"/>
                  </a:lnTo>
                  <a:lnTo>
                    <a:pt x="133" y="149"/>
                  </a:lnTo>
                  <a:lnTo>
                    <a:pt x="134" y="147"/>
                  </a:lnTo>
                  <a:lnTo>
                    <a:pt x="136" y="146"/>
                  </a:lnTo>
                  <a:lnTo>
                    <a:pt x="154" y="146"/>
                  </a:lnTo>
                  <a:lnTo>
                    <a:pt x="154" y="146"/>
                  </a:lnTo>
                  <a:lnTo>
                    <a:pt x="156" y="147"/>
                  </a:lnTo>
                  <a:lnTo>
                    <a:pt x="157" y="149"/>
                  </a:lnTo>
                  <a:lnTo>
                    <a:pt x="157" y="167"/>
                  </a:lnTo>
                  <a:lnTo>
                    <a:pt x="158" y="167"/>
                  </a:lnTo>
                  <a:lnTo>
                    <a:pt x="158" y="167"/>
                  </a:lnTo>
                  <a:lnTo>
                    <a:pt x="166" y="168"/>
                  </a:lnTo>
                  <a:lnTo>
                    <a:pt x="173" y="171"/>
                  </a:lnTo>
                  <a:lnTo>
                    <a:pt x="181" y="174"/>
                  </a:lnTo>
                  <a:lnTo>
                    <a:pt x="186" y="180"/>
                  </a:lnTo>
                  <a:lnTo>
                    <a:pt x="191" y="185"/>
                  </a:lnTo>
                  <a:lnTo>
                    <a:pt x="195" y="191"/>
                  </a:lnTo>
                  <a:lnTo>
                    <a:pt x="198" y="199"/>
                  </a:lnTo>
                  <a:lnTo>
                    <a:pt x="200" y="206"/>
                  </a:lnTo>
                  <a:lnTo>
                    <a:pt x="200" y="206"/>
                  </a:lnTo>
                  <a:lnTo>
                    <a:pt x="199" y="208"/>
                  </a:lnTo>
                  <a:lnTo>
                    <a:pt x="199" y="208"/>
                  </a:lnTo>
                  <a:lnTo>
                    <a:pt x="196" y="209"/>
                  </a:lnTo>
                  <a:lnTo>
                    <a:pt x="179" y="209"/>
                  </a:lnTo>
                  <a:lnTo>
                    <a:pt x="179" y="209"/>
                  </a:lnTo>
                  <a:lnTo>
                    <a:pt x="176" y="209"/>
                  </a:lnTo>
                  <a:lnTo>
                    <a:pt x="175" y="207"/>
                  </a:lnTo>
                  <a:lnTo>
                    <a:pt x="175" y="207"/>
                  </a:lnTo>
                  <a:lnTo>
                    <a:pt x="175" y="204"/>
                  </a:lnTo>
                  <a:lnTo>
                    <a:pt x="173" y="201"/>
                  </a:lnTo>
                  <a:lnTo>
                    <a:pt x="169" y="195"/>
                  </a:lnTo>
                  <a:lnTo>
                    <a:pt x="164" y="192"/>
                  </a:lnTo>
                  <a:lnTo>
                    <a:pt x="159" y="191"/>
                  </a:lnTo>
                  <a:lnTo>
                    <a:pt x="156" y="190"/>
                  </a:lnTo>
                  <a:lnTo>
                    <a:pt x="134" y="190"/>
                  </a:lnTo>
                  <a:lnTo>
                    <a:pt x="134" y="190"/>
                  </a:lnTo>
                  <a:lnTo>
                    <a:pt x="130" y="191"/>
                  </a:lnTo>
                  <a:lnTo>
                    <a:pt x="126" y="192"/>
                  </a:lnTo>
                  <a:lnTo>
                    <a:pt x="123" y="194"/>
                  </a:lnTo>
                  <a:lnTo>
                    <a:pt x="119" y="198"/>
                  </a:lnTo>
                  <a:lnTo>
                    <a:pt x="119" y="198"/>
                  </a:lnTo>
                  <a:lnTo>
                    <a:pt x="117" y="201"/>
                  </a:lnTo>
                  <a:lnTo>
                    <a:pt x="115" y="205"/>
                  </a:lnTo>
                  <a:lnTo>
                    <a:pt x="115" y="209"/>
                  </a:lnTo>
                  <a:lnTo>
                    <a:pt x="115" y="213"/>
                  </a:lnTo>
                  <a:lnTo>
                    <a:pt x="115" y="213"/>
                  </a:lnTo>
                  <a:lnTo>
                    <a:pt x="115" y="217"/>
                  </a:lnTo>
                  <a:lnTo>
                    <a:pt x="117" y="220"/>
                  </a:lnTo>
                  <a:lnTo>
                    <a:pt x="119" y="223"/>
                  </a:lnTo>
                  <a:lnTo>
                    <a:pt x="121" y="225"/>
                  </a:lnTo>
                  <a:lnTo>
                    <a:pt x="128" y="229"/>
                  </a:lnTo>
                  <a:lnTo>
                    <a:pt x="131" y="229"/>
                  </a:lnTo>
                  <a:lnTo>
                    <a:pt x="135" y="230"/>
                  </a:lnTo>
                  <a:lnTo>
                    <a:pt x="155" y="230"/>
                  </a:lnTo>
                  <a:lnTo>
                    <a:pt x="155" y="230"/>
                  </a:lnTo>
                  <a:lnTo>
                    <a:pt x="164" y="231"/>
                  </a:lnTo>
                  <a:lnTo>
                    <a:pt x="172" y="233"/>
                  </a:lnTo>
                  <a:lnTo>
                    <a:pt x="180" y="237"/>
                  </a:lnTo>
                  <a:lnTo>
                    <a:pt x="186" y="242"/>
                  </a:lnTo>
                  <a:lnTo>
                    <a:pt x="191" y="248"/>
                  </a:lnTo>
                  <a:lnTo>
                    <a:pt x="195" y="255"/>
                  </a:lnTo>
                  <a:lnTo>
                    <a:pt x="199" y="262"/>
                  </a:lnTo>
                  <a:lnTo>
                    <a:pt x="200" y="270"/>
                  </a:lnTo>
                  <a:lnTo>
                    <a:pt x="200" y="270"/>
                  </a:lnTo>
                  <a:lnTo>
                    <a:pt x="200" y="279"/>
                  </a:lnTo>
                  <a:lnTo>
                    <a:pt x="198" y="287"/>
                  </a:lnTo>
                  <a:lnTo>
                    <a:pt x="193" y="295"/>
                  </a:lnTo>
                  <a:lnTo>
                    <a:pt x="188" y="302"/>
                  </a:lnTo>
                  <a:lnTo>
                    <a:pt x="188" y="3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3941769" y="3574792"/>
              <a:ext cx="133350" cy="44450"/>
            </a:xfrm>
            <a:custGeom>
              <a:rect b="b" l="l" r="r" t="t"/>
              <a:pathLst>
                <a:path extrusionOk="0" h="56" w="168">
                  <a:moveTo>
                    <a:pt x="85" y="0"/>
                  </a:moveTo>
                  <a:lnTo>
                    <a:pt x="85" y="0"/>
                  </a:lnTo>
                  <a:lnTo>
                    <a:pt x="66" y="1"/>
                  </a:lnTo>
                  <a:lnTo>
                    <a:pt x="50" y="3"/>
                  </a:lnTo>
                  <a:lnTo>
                    <a:pt x="35" y="7"/>
                  </a:lnTo>
                  <a:lnTo>
                    <a:pt x="23" y="10"/>
                  </a:lnTo>
                  <a:lnTo>
                    <a:pt x="14" y="14"/>
                  </a:lnTo>
                  <a:lnTo>
                    <a:pt x="7" y="19"/>
                  </a:lnTo>
                  <a:lnTo>
                    <a:pt x="2" y="23"/>
                  </a:lnTo>
                  <a:lnTo>
                    <a:pt x="1" y="2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31"/>
                  </a:lnTo>
                  <a:lnTo>
                    <a:pt x="2" y="33"/>
                  </a:lnTo>
                  <a:lnTo>
                    <a:pt x="7" y="37"/>
                  </a:lnTo>
                  <a:lnTo>
                    <a:pt x="14" y="42"/>
                  </a:lnTo>
                  <a:lnTo>
                    <a:pt x="23" y="47"/>
                  </a:lnTo>
                  <a:lnTo>
                    <a:pt x="35" y="50"/>
                  </a:lnTo>
                  <a:lnTo>
                    <a:pt x="50" y="53"/>
                  </a:lnTo>
                  <a:lnTo>
                    <a:pt x="66" y="55"/>
                  </a:lnTo>
                  <a:lnTo>
                    <a:pt x="85" y="56"/>
                  </a:lnTo>
                  <a:lnTo>
                    <a:pt x="85" y="56"/>
                  </a:lnTo>
                  <a:lnTo>
                    <a:pt x="103" y="55"/>
                  </a:lnTo>
                  <a:lnTo>
                    <a:pt x="118" y="53"/>
                  </a:lnTo>
                  <a:lnTo>
                    <a:pt x="133" y="50"/>
                  </a:lnTo>
                  <a:lnTo>
                    <a:pt x="145" y="47"/>
                  </a:lnTo>
                  <a:lnTo>
                    <a:pt x="155" y="42"/>
                  </a:lnTo>
                  <a:lnTo>
                    <a:pt x="162" y="37"/>
                  </a:lnTo>
                  <a:lnTo>
                    <a:pt x="166" y="33"/>
                  </a:lnTo>
                  <a:lnTo>
                    <a:pt x="168" y="31"/>
                  </a:lnTo>
                  <a:lnTo>
                    <a:pt x="168" y="28"/>
                  </a:lnTo>
                  <a:lnTo>
                    <a:pt x="168" y="28"/>
                  </a:lnTo>
                  <a:lnTo>
                    <a:pt x="168" y="26"/>
                  </a:lnTo>
                  <a:lnTo>
                    <a:pt x="166" y="23"/>
                  </a:lnTo>
                  <a:lnTo>
                    <a:pt x="162" y="19"/>
                  </a:lnTo>
                  <a:lnTo>
                    <a:pt x="155" y="14"/>
                  </a:lnTo>
                  <a:lnTo>
                    <a:pt x="145" y="10"/>
                  </a:lnTo>
                  <a:lnTo>
                    <a:pt x="133" y="7"/>
                  </a:lnTo>
                  <a:lnTo>
                    <a:pt x="118" y="3"/>
                  </a:lnTo>
                  <a:lnTo>
                    <a:pt x="103" y="1"/>
                  </a:lnTo>
                  <a:lnTo>
                    <a:pt x="85" y="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3941769" y="3701792"/>
              <a:ext cx="133350" cy="41275"/>
            </a:xfrm>
            <a:custGeom>
              <a:rect b="b" l="l" r="r" t="t"/>
              <a:pathLst>
                <a:path extrusionOk="0" h="51" w="168">
                  <a:moveTo>
                    <a:pt x="0" y="0"/>
                  </a:moveTo>
                  <a:lnTo>
                    <a:pt x="0" y="23"/>
                  </a:lnTo>
                  <a:lnTo>
                    <a:pt x="0" y="23"/>
                  </a:lnTo>
                  <a:lnTo>
                    <a:pt x="1" y="25"/>
                  </a:lnTo>
                  <a:lnTo>
                    <a:pt x="2" y="27"/>
                  </a:lnTo>
                  <a:lnTo>
                    <a:pt x="7" y="32"/>
                  </a:lnTo>
                  <a:lnTo>
                    <a:pt x="14" y="37"/>
                  </a:lnTo>
                  <a:lnTo>
                    <a:pt x="23" y="42"/>
                  </a:lnTo>
                  <a:lnTo>
                    <a:pt x="35" y="45"/>
                  </a:lnTo>
                  <a:lnTo>
                    <a:pt x="50" y="48"/>
                  </a:lnTo>
                  <a:lnTo>
                    <a:pt x="66" y="50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103" y="50"/>
                  </a:lnTo>
                  <a:lnTo>
                    <a:pt x="118" y="48"/>
                  </a:lnTo>
                  <a:lnTo>
                    <a:pt x="133" y="45"/>
                  </a:lnTo>
                  <a:lnTo>
                    <a:pt x="145" y="42"/>
                  </a:lnTo>
                  <a:lnTo>
                    <a:pt x="155" y="37"/>
                  </a:lnTo>
                  <a:lnTo>
                    <a:pt x="162" y="32"/>
                  </a:lnTo>
                  <a:lnTo>
                    <a:pt x="166" y="27"/>
                  </a:lnTo>
                  <a:lnTo>
                    <a:pt x="168" y="25"/>
                  </a:lnTo>
                  <a:lnTo>
                    <a:pt x="168" y="23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0" y="4"/>
                  </a:lnTo>
                  <a:lnTo>
                    <a:pt x="151" y="8"/>
                  </a:lnTo>
                  <a:lnTo>
                    <a:pt x="141" y="11"/>
                  </a:lnTo>
                  <a:lnTo>
                    <a:pt x="130" y="13"/>
                  </a:lnTo>
                  <a:lnTo>
                    <a:pt x="120" y="16"/>
                  </a:lnTo>
                  <a:lnTo>
                    <a:pt x="108" y="18"/>
                  </a:lnTo>
                  <a:lnTo>
                    <a:pt x="85" y="19"/>
                  </a:lnTo>
                  <a:lnTo>
                    <a:pt x="85" y="19"/>
                  </a:lnTo>
                  <a:lnTo>
                    <a:pt x="60" y="18"/>
                  </a:lnTo>
                  <a:lnTo>
                    <a:pt x="49" y="16"/>
                  </a:lnTo>
                  <a:lnTo>
                    <a:pt x="38" y="13"/>
                  </a:lnTo>
                  <a:lnTo>
                    <a:pt x="28" y="11"/>
                  </a:lnTo>
                  <a:lnTo>
                    <a:pt x="17" y="8"/>
                  </a:lnTo>
                  <a:lnTo>
                    <a:pt x="9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3941769" y="3660517"/>
              <a:ext cx="133350" cy="41275"/>
            </a:xfrm>
            <a:custGeom>
              <a:rect b="b" l="l" r="r" t="t"/>
              <a:pathLst>
                <a:path extrusionOk="0" h="52" w="168">
                  <a:moveTo>
                    <a:pt x="0" y="0"/>
                  </a:moveTo>
                  <a:lnTo>
                    <a:pt x="0" y="23"/>
                  </a:lnTo>
                  <a:lnTo>
                    <a:pt x="0" y="23"/>
                  </a:lnTo>
                  <a:lnTo>
                    <a:pt x="1" y="25"/>
                  </a:lnTo>
                  <a:lnTo>
                    <a:pt x="2" y="28"/>
                  </a:lnTo>
                  <a:lnTo>
                    <a:pt x="7" y="33"/>
                  </a:lnTo>
                  <a:lnTo>
                    <a:pt x="14" y="37"/>
                  </a:lnTo>
                  <a:lnTo>
                    <a:pt x="23" y="42"/>
                  </a:lnTo>
                  <a:lnTo>
                    <a:pt x="35" y="45"/>
                  </a:lnTo>
                  <a:lnTo>
                    <a:pt x="50" y="49"/>
                  </a:lnTo>
                  <a:lnTo>
                    <a:pt x="66" y="51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103" y="51"/>
                  </a:lnTo>
                  <a:lnTo>
                    <a:pt x="118" y="49"/>
                  </a:lnTo>
                  <a:lnTo>
                    <a:pt x="133" y="45"/>
                  </a:lnTo>
                  <a:lnTo>
                    <a:pt x="145" y="42"/>
                  </a:lnTo>
                  <a:lnTo>
                    <a:pt x="155" y="37"/>
                  </a:lnTo>
                  <a:lnTo>
                    <a:pt x="162" y="33"/>
                  </a:lnTo>
                  <a:lnTo>
                    <a:pt x="166" y="28"/>
                  </a:lnTo>
                  <a:lnTo>
                    <a:pt x="168" y="25"/>
                  </a:lnTo>
                  <a:lnTo>
                    <a:pt x="168" y="23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0" y="4"/>
                  </a:lnTo>
                  <a:lnTo>
                    <a:pt x="151" y="8"/>
                  </a:lnTo>
                  <a:lnTo>
                    <a:pt x="141" y="12"/>
                  </a:lnTo>
                  <a:lnTo>
                    <a:pt x="130" y="14"/>
                  </a:lnTo>
                  <a:lnTo>
                    <a:pt x="120" y="16"/>
                  </a:lnTo>
                  <a:lnTo>
                    <a:pt x="108" y="18"/>
                  </a:lnTo>
                  <a:lnTo>
                    <a:pt x="85" y="19"/>
                  </a:lnTo>
                  <a:lnTo>
                    <a:pt x="85" y="19"/>
                  </a:lnTo>
                  <a:lnTo>
                    <a:pt x="60" y="18"/>
                  </a:lnTo>
                  <a:lnTo>
                    <a:pt x="49" y="16"/>
                  </a:lnTo>
                  <a:lnTo>
                    <a:pt x="38" y="14"/>
                  </a:lnTo>
                  <a:lnTo>
                    <a:pt x="28" y="12"/>
                  </a:lnTo>
                  <a:lnTo>
                    <a:pt x="17" y="8"/>
                  </a:lnTo>
                  <a:lnTo>
                    <a:pt x="9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3941769" y="3619242"/>
              <a:ext cx="133350" cy="41275"/>
            </a:xfrm>
            <a:custGeom>
              <a:rect b="b" l="l" r="r" t="t"/>
              <a:pathLst>
                <a:path extrusionOk="0" h="52" w="168">
                  <a:moveTo>
                    <a:pt x="0" y="0"/>
                  </a:moveTo>
                  <a:lnTo>
                    <a:pt x="0" y="23"/>
                  </a:lnTo>
                  <a:lnTo>
                    <a:pt x="0" y="23"/>
                  </a:lnTo>
                  <a:lnTo>
                    <a:pt x="1" y="26"/>
                  </a:lnTo>
                  <a:lnTo>
                    <a:pt x="2" y="29"/>
                  </a:lnTo>
                  <a:lnTo>
                    <a:pt x="7" y="33"/>
                  </a:lnTo>
                  <a:lnTo>
                    <a:pt x="14" y="37"/>
                  </a:lnTo>
                  <a:lnTo>
                    <a:pt x="23" y="42"/>
                  </a:lnTo>
                  <a:lnTo>
                    <a:pt x="35" y="46"/>
                  </a:lnTo>
                  <a:lnTo>
                    <a:pt x="50" y="49"/>
                  </a:lnTo>
                  <a:lnTo>
                    <a:pt x="66" y="51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103" y="51"/>
                  </a:lnTo>
                  <a:lnTo>
                    <a:pt x="118" y="49"/>
                  </a:lnTo>
                  <a:lnTo>
                    <a:pt x="133" y="46"/>
                  </a:lnTo>
                  <a:lnTo>
                    <a:pt x="145" y="42"/>
                  </a:lnTo>
                  <a:lnTo>
                    <a:pt x="155" y="37"/>
                  </a:lnTo>
                  <a:lnTo>
                    <a:pt x="162" y="33"/>
                  </a:lnTo>
                  <a:lnTo>
                    <a:pt x="166" y="29"/>
                  </a:lnTo>
                  <a:lnTo>
                    <a:pt x="168" y="26"/>
                  </a:lnTo>
                  <a:lnTo>
                    <a:pt x="168" y="23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0" y="4"/>
                  </a:lnTo>
                  <a:lnTo>
                    <a:pt x="151" y="9"/>
                  </a:lnTo>
                  <a:lnTo>
                    <a:pt x="141" y="12"/>
                  </a:lnTo>
                  <a:lnTo>
                    <a:pt x="130" y="14"/>
                  </a:lnTo>
                  <a:lnTo>
                    <a:pt x="120" y="16"/>
                  </a:lnTo>
                  <a:lnTo>
                    <a:pt x="108" y="18"/>
                  </a:lnTo>
                  <a:lnTo>
                    <a:pt x="85" y="19"/>
                  </a:lnTo>
                  <a:lnTo>
                    <a:pt x="85" y="19"/>
                  </a:lnTo>
                  <a:lnTo>
                    <a:pt x="60" y="18"/>
                  </a:lnTo>
                  <a:lnTo>
                    <a:pt x="49" y="16"/>
                  </a:lnTo>
                  <a:lnTo>
                    <a:pt x="38" y="14"/>
                  </a:lnTo>
                  <a:lnTo>
                    <a:pt x="28" y="12"/>
                  </a:lnTo>
                  <a:lnTo>
                    <a:pt x="17" y="9"/>
                  </a:lnTo>
                  <a:lnTo>
                    <a:pt x="9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7" name="Google Shape;567;p25"/>
          <p:cNvSpPr/>
          <p:nvPr/>
        </p:nvSpPr>
        <p:spPr>
          <a:xfrm>
            <a:off x="4716466" y="3019934"/>
            <a:ext cx="207477" cy="207542"/>
          </a:xfrm>
          <a:custGeom>
            <a:rect b="b" l="l" r="r" t="t"/>
            <a:pathLst>
              <a:path extrusionOk="0" h="423" w="423">
                <a:moveTo>
                  <a:pt x="212" y="0"/>
                </a:moveTo>
                <a:lnTo>
                  <a:pt x="212" y="0"/>
                </a:lnTo>
                <a:lnTo>
                  <a:pt x="189" y="1"/>
                </a:lnTo>
                <a:lnTo>
                  <a:pt x="168" y="4"/>
                </a:lnTo>
                <a:lnTo>
                  <a:pt x="148" y="10"/>
                </a:lnTo>
                <a:lnTo>
                  <a:pt x="129" y="17"/>
                </a:lnTo>
                <a:lnTo>
                  <a:pt x="110" y="26"/>
                </a:lnTo>
                <a:lnTo>
                  <a:pt x="93" y="36"/>
                </a:lnTo>
                <a:lnTo>
                  <a:pt x="76" y="49"/>
                </a:lnTo>
                <a:lnTo>
                  <a:pt x="62" y="63"/>
                </a:lnTo>
                <a:lnTo>
                  <a:pt x="48" y="77"/>
                </a:lnTo>
                <a:lnTo>
                  <a:pt x="36" y="93"/>
                </a:lnTo>
                <a:lnTo>
                  <a:pt x="26" y="111"/>
                </a:lnTo>
                <a:lnTo>
                  <a:pt x="16" y="129"/>
                </a:lnTo>
                <a:lnTo>
                  <a:pt x="10" y="149"/>
                </a:lnTo>
                <a:lnTo>
                  <a:pt x="5" y="169"/>
                </a:lnTo>
                <a:lnTo>
                  <a:pt x="2" y="190"/>
                </a:lnTo>
                <a:lnTo>
                  <a:pt x="0" y="211"/>
                </a:lnTo>
                <a:lnTo>
                  <a:pt x="0" y="211"/>
                </a:lnTo>
                <a:lnTo>
                  <a:pt x="2" y="234"/>
                </a:lnTo>
                <a:lnTo>
                  <a:pt x="5" y="254"/>
                </a:lnTo>
                <a:lnTo>
                  <a:pt x="10" y="275"/>
                </a:lnTo>
                <a:lnTo>
                  <a:pt x="16" y="294"/>
                </a:lnTo>
                <a:lnTo>
                  <a:pt x="26" y="313"/>
                </a:lnTo>
                <a:lnTo>
                  <a:pt x="36" y="330"/>
                </a:lnTo>
                <a:lnTo>
                  <a:pt x="48" y="346"/>
                </a:lnTo>
                <a:lnTo>
                  <a:pt x="62" y="361"/>
                </a:lnTo>
                <a:lnTo>
                  <a:pt x="76" y="375"/>
                </a:lnTo>
                <a:lnTo>
                  <a:pt x="93" y="387"/>
                </a:lnTo>
                <a:lnTo>
                  <a:pt x="110" y="397"/>
                </a:lnTo>
                <a:lnTo>
                  <a:pt x="129" y="406"/>
                </a:lnTo>
                <a:lnTo>
                  <a:pt x="148" y="413"/>
                </a:lnTo>
                <a:lnTo>
                  <a:pt x="168" y="418"/>
                </a:lnTo>
                <a:lnTo>
                  <a:pt x="189" y="422"/>
                </a:lnTo>
                <a:lnTo>
                  <a:pt x="212" y="423"/>
                </a:lnTo>
                <a:lnTo>
                  <a:pt x="212" y="423"/>
                </a:lnTo>
                <a:lnTo>
                  <a:pt x="233" y="422"/>
                </a:lnTo>
                <a:lnTo>
                  <a:pt x="254" y="418"/>
                </a:lnTo>
                <a:lnTo>
                  <a:pt x="274" y="413"/>
                </a:lnTo>
                <a:lnTo>
                  <a:pt x="293" y="406"/>
                </a:lnTo>
                <a:lnTo>
                  <a:pt x="312" y="397"/>
                </a:lnTo>
                <a:lnTo>
                  <a:pt x="329" y="387"/>
                </a:lnTo>
                <a:lnTo>
                  <a:pt x="346" y="375"/>
                </a:lnTo>
                <a:lnTo>
                  <a:pt x="361" y="361"/>
                </a:lnTo>
                <a:lnTo>
                  <a:pt x="374" y="346"/>
                </a:lnTo>
                <a:lnTo>
                  <a:pt x="386" y="330"/>
                </a:lnTo>
                <a:lnTo>
                  <a:pt x="396" y="313"/>
                </a:lnTo>
                <a:lnTo>
                  <a:pt x="406" y="294"/>
                </a:lnTo>
                <a:lnTo>
                  <a:pt x="413" y="275"/>
                </a:lnTo>
                <a:lnTo>
                  <a:pt x="418" y="254"/>
                </a:lnTo>
                <a:lnTo>
                  <a:pt x="421" y="234"/>
                </a:lnTo>
                <a:lnTo>
                  <a:pt x="423" y="211"/>
                </a:lnTo>
                <a:lnTo>
                  <a:pt x="423" y="211"/>
                </a:lnTo>
                <a:lnTo>
                  <a:pt x="421" y="190"/>
                </a:lnTo>
                <a:lnTo>
                  <a:pt x="418" y="169"/>
                </a:lnTo>
                <a:lnTo>
                  <a:pt x="413" y="149"/>
                </a:lnTo>
                <a:lnTo>
                  <a:pt x="406" y="129"/>
                </a:lnTo>
                <a:lnTo>
                  <a:pt x="396" y="111"/>
                </a:lnTo>
                <a:lnTo>
                  <a:pt x="386" y="93"/>
                </a:lnTo>
                <a:lnTo>
                  <a:pt x="374" y="77"/>
                </a:lnTo>
                <a:lnTo>
                  <a:pt x="361" y="63"/>
                </a:lnTo>
                <a:lnTo>
                  <a:pt x="346" y="49"/>
                </a:lnTo>
                <a:lnTo>
                  <a:pt x="329" y="36"/>
                </a:lnTo>
                <a:lnTo>
                  <a:pt x="312" y="26"/>
                </a:lnTo>
                <a:lnTo>
                  <a:pt x="293" y="17"/>
                </a:lnTo>
                <a:lnTo>
                  <a:pt x="274" y="10"/>
                </a:lnTo>
                <a:lnTo>
                  <a:pt x="254" y="4"/>
                </a:lnTo>
                <a:lnTo>
                  <a:pt x="233" y="1"/>
                </a:lnTo>
                <a:lnTo>
                  <a:pt x="212" y="0"/>
                </a:lnTo>
                <a:lnTo>
                  <a:pt x="212" y="0"/>
                </a:lnTo>
                <a:close/>
                <a:moveTo>
                  <a:pt x="106" y="157"/>
                </a:moveTo>
                <a:lnTo>
                  <a:pt x="106" y="157"/>
                </a:lnTo>
                <a:lnTo>
                  <a:pt x="106" y="151"/>
                </a:lnTo>
                <a:lnTo>
                  <a:pt x="107" y="146"/>
                </a:lnTo>
                <a:lnTo>
                  <a:pt x="110" y="142"/>
                </a:lnTo>
                <a:lnTo>
                  <a:pt x="113" y="138"/>
                </a:lnTo>
                <a:lnTo>
                  <a:pt x="117" y="134"/>
                </a:lnTo>
                <a:lnTo>
                  <a:pt x="121" y="132"/>
                </a:lnTo>
                <a:lnTo>
                  <a:pt x="126" y="131"/>
                </a:lnTo>
                <a:lnTo>
                  <a:pt x="131" y="130"/>
                </a:lnTo>
                <a:lnTo>
                  <a:pt x="131" y="130"/>
                </a:lnTo>
                <a:lnTo>
                  <a:pt x="137" y="131"/>
                </a:lnTo>
                <a:lnTo>
                  <a:pt x="141" y="132"/>
                </a:lnTo>
                <a:lnTo>
                  <a:pt x="146" y="134"/>
                </a:lnTo>
                <a:lnTo>
                  <a:pt x="149" y="138"/>
                </a:lnTo>
                <a:lnTo>
                  <a:pt x="153" y="142"/>
                </a:lnTo>
                <a:lnTo>
                  <a:pt x="155" y="146"/>
                </a:lnTo>
                <a:lnTo>
                  <a:pt x="157" y="151"/>
                </a:lnTo>
                <a:lnTo>
                  <a:pt x="157" y="157"/>
                </a:lnTo>
                <a:lnTo>
                  <a:pt x="157" y="157"/>
                </a:lnTo>
                <a:lnTo>
                  <a:pt x="157" y="162"/>
                </a:lnTo>
                <a:lnTo>
                  <a:pt x="155" y="166"/>
                </a:lnTo>
                <a:lnTo>
                  <a:pt x="153" y="170"/>
                </a:lnTo>
                <a:lnTo>
                  <a:pt x="149" y="175"/>
                </a:lnTo>
                <a:lnTo>
                  <a:pt x="146" y="178"/>
                </a:lnTo>
                <a:lnTo>
                  <a:pt x="141" y="180"/>
                </a:lnTo>
                <a:lnTo>
                  <a:pt x="137" y="182"/>
                </a:lnTo>
                <a:lnTo>
                  <a:pt x="131" y="182"/>
                </a:lnTo>
                <a:lnTo>
                  <a:pt x="131" y="182"/>
                </a:lnTo>
                <a:lnTo>
                  <a:pt x="126" y="182"/>
                </a:lnTo>
                <a:lnTo>
                  <a:pt x="121" y="180"/>
                </a:lnTo>
                <a:lnTo>
                  <a:pt x="117" y="178"/>
                </a:lnTo>
                <a:lnTo>
                  <a:pt x="113" y="175"/>
                </a:lnTo>
                <a:lnTo>
                  <a:pt x="110" y="170"/>
                </a:lnTo>
                <a:lnTo>
                  <a:pt x="107" y="166"/>
                </a:lnTo>
                <a:lnTo>
                  <a:pt x="106" y="162"/>
                </a:lnTo>
                <a:lnTo>
                  <a:pt x="106" y="157"/>
                </a:lnTo>
                <a:lnTo>
                  <a:pt x="106" y="157"/>
                </a:lnTo>
                <a:close/>
                <a:moveTo>
                  <a:pt x="302" y="277"/>
                </a:moveTo>
                <a:lnTo>
                  <a:pt x="302" y="277"/>
                </a:lnTo>
                <a:lnTo>
                  <a:pt x="293" y="286"/>
                </a:lnTo>
                <a:lnTo>
                  <a:pt x="283" y="296"/>
                </a:lnTo>
                <a:lnTo>
                  <a:pt x="273" y="303"/>
                </a:lnTo>
                <a:lnTo>
                  <a:pt x="262" y="310"/>
                </a:lnTo>
                <a:lnTo>
                  <a:pt x="250" y="315"/>
                </a:lnTo>
                <a:lnTo>
                  <a:pt x="237" y="318"/>
                </a:lnTo>
                <a:lnTo>
                  <a:pt x="224" y="320"/>
                </a:lnTo>
                <a:lnTo>
                  <a:pt x="212" y="321"/>
                </a:lnTo>
                <a:lnTo>
                  <a:pt x="212" y="321"/>
                </a:lnTo>
                <a:lnTo>
                  <a:pt x="198" y="320"/>
                </a:lnTo>
                <a:lnTo>
                  <a:pt x="185" y="318"/>
                </a:lnTo>
                <a:lnTo>
                  <a:pt x="173" y="315"/>
                </a:lnTo>
                <a:lnTo>
                  <a:pt x="161" y="310"/>
                </a:lnTo>
                <a:lnTo>
                  <a:pt x="149" y="303"/>
                </a:lnTo>
                <a:lnTo>
                  <a:pt x="139" y="296"/>
                </a:lnTo>
                <a:lnTo>
                  <a:pt x="129" y="288"/>
                </a:lnTo>
                <a:lnTo>
                  <a:pt x="120" y="277"/>
                </a:lnTo>
                <a:lnTo>
                  <a:pt x="120" y="277"/>
                </a:lnTo>
                <a:lnTo>
                  <a:pt x="118" y="274"/>
                </a:lnTo>
                <a:lnTo>
                  <a:pt x="117" y="271"/>
                </a:lnTo>
                <a:lnTo>
                  <a:pt x="117" y="267"/>
                </a:lnTo>
                <a:lnTo>
                  <a:pt x="117" y="263"/>
                </a:lnTo>
                <a:lnTo>
                  <a:pt x="117" y="260"/>
                </a:lnTo>
                <a:lnTo>
                  <a:pt x="119" y="257"/>
                </a:lnTo>
                <a:lnTo>
                  <a:pt x="121" y="254"/>
                </a:lnTo>
                <a:lnTo>
                  <a:pt x="123" y="252"/>
                </a:lnTo>
                <a:lnTo>
                  <a:pt x="123" y="252"/>
                </a:lnTo>
                <a:lnTo>
                  <a:pt x="126" y="250"/>
                </a:lnTo>
                <a:lnTo>
                  <a:pt x="129" y="248"/>
                </a:lnTo>
                <a:lnTo>
                  <a:pt x="134" y="247"/>
                </a:lnTo>
                <a:lnTo>
                  <a:pt x="137" y="247"/>
                </a:lnTo>
                <a:lnTo>
                  <a:pt x="140" y="248"/>
                </a:lnTo>
                <a:lnTo>
                  <a:pt x="143" y="250"/>
                </a:lnTo>
                <a:lnTo>
                  <a:pt x="146" y="252"/>
                </a:lnTo>
                <a:lnTo>
                  <a:pt x="148" y="255"/>
                </a:lnTo>
                <a:lnTo>
                  <a:pt x="148" y="255"/>
                </a:lnTo>
                <a:lnTo>
                  <a:pt x="155" y="261"/>
                </a:lnTo>
                <a:lnTo>
                  <a:pt x="162" y="267"/>
                </a:lnTo>
                <a:lnTo>
                  <a:pt x="168" y="273"/>
                </a:lnTo>
                <a:lnTo>
                  <a:pt x="177" y="277"/>
                </a:lnTo>
                <a:lnTo>
                  <a:pt x="184" y="280"/>
                </a:lnTo>
                <a:lnTo>
                  <a:pt x="194" y="282"/>
                </a:lnTo>
                <a:lnTo>
                  <a:pt x="202" y="284"/>
                </a:lnTo>
                <a:lnTo>
                  <a:pt x="212" y="284"/>
                </a:lnTo>
                <a:lnTo>
                  <a:pt x="212" y="284"/>
                </a:lnTo>
                <a:lnTo>
                  <a:pt x="220" y="284"/>
                </a:lnTo>
                <a:lnTo>
                  <a:pt x="230" y="282"/>
                </a:lnTo>
                <a:lnTo>
                  <a:pt x="238" y="280"/>
                </a:lnTo>
                <a:lnTo>
                  <a:pt x="245" y="277"/>
                </a:lnTo>
                <a:lnTo>
                  <a:pt x="254" y="273"/>
                </a:lnTo>
                <a:lnTo>
                  <a:pt x="261" y="267"/>
                </a:lnTo>
                <a:lnTo>
                  <a:pt x="268" y="261"/>
                </a:lnTo>
                <a:lnTo>
                  <a:pt x="274" y="255"/>
                </a:lnTo>
                <a:lnTo>
                  <a:pt x="274" y="255"/>
                </a:lnTo>
                <a:lnTo>
                  <a:pt x="276" y="252"/>
                </a:lnTo>
                <a:lnTo>
                  <a:pt x="280" y="250"/>
                </a:lnTo>
                <a:lnTo>
                  <a:pt x="283" y="247"/>
                </a:lnTo>
                <a:lnTo>
                  <a:pt x="288" y="247"/>
                </a:lnTo>
                <a:lnTo>
                  <a:pt x="288" y="247"/>
                </a:lnTo>
                <a:lnTo>
                  <a:pt x="294" y="248"/>
                </a:lnTo>
                <a:lnTo>
                  <a:pt x="299" y="252"/>
                </a:lnTo>
                <a:lnTo>
                  <a:pt x="299" y="252"/>
                </a:lnTo>
                <a:lnTo>
                  <a:pt x="301" y="254"/>
                </a:lnTo>
                <a:lnTo>
                  <a:pt x="304" y="257"/>
                </a:lnTo>
                <a:lnTo>
                  <a:pt x="306" y="260"/>
                </a:lnTo>
                <a:lnTo>
                  <a:pt x="306" y="263"/>
                </a:lnTo>
                <a:lnTo>
                  <a:pt x="306" y="267"/>
                </a:lnTo>
                <a:lnTo>
                  <a:pt x="306" y="271"/>
                </a:lnTo>
                <a:lnTo>
                  <a:pt x="305" y="274"/>
                </a:lnTo>
                <a:lnTo>
                  <a:pt x="302" y="277"/>
                </a:lnTo>
                <a:lnTo>
                  <a:pt x="302" y="277"/>
                </a:lnTo>
                <a:close/>
                <a:moveTo>
                  <a:pt x="291" y="182"/>
                </a:moveTo>
                <a:lnTo>
                  <a:pt x="291" y="182"/>
                </a:lnTo>
                <a:lnTo>
                  <a:pt x="286" y="182"/>
                </a:lnTo>
                <a:lnTo>
                  <a:pt x="281" y="180"/>
                </a:lnTo>
                <a:lnTo>
                  <a:pt x="277" y="178"/>
                </a:lnTo>
                <a:lnTo>
                  <a:pt x="273" y="175"/>
                </a:lnTo>
                <a:lnTo>
                  <a:pt x="270" y="170"/>
                </a:lnTo>
                <a:lnTo>
                  <a:pt x="268" y="166"/>
                </a:lnTo>
                <a:lnTo>
                  <a:pt x="266" y="162"/>
                </a:lnTo>
                <a:lnTo>
                  <a:pt x="266" y="157"/>
                </a:lnTo>
                <a:lnTo>
                  <a:pt x="266" y="157"/>
                </a:lnTo>
                <a:lnTo>
                  <a:pt x="266" y="151"/>
                </a:lnTo>
                <a:lnTo>
                  <a:pt x="268" y="146"/>
                </a:lnTo>
                <a:lnTo>
                  <a:pt x="270" y="142"/>
                </a:lnTo>
                <a:lnTo>
                  <a:pt x="273" y="138"/>
                </a:lnTo>
                <a:lnTo>
                  <a:pt x="277" y="134"/>
                </a:lnTo>
                <a:lnTo>
                  <a:pt x="281" y="132"/>
                </a:lnTo>
                <a:lnTo>
                  <a:pt x="286" y="131"/>
                </a:lnTo>
                <a:lnTo>
                  <a:pt x="291" y="130"/>
                </a:lnTo>
                <a:lnTo>
                  <a:pt x="291" y="130"/>
                </a:lnTo>
                <a:lnTo>
                  <a:pt x="296" y="131"/>
                </a:lnTo>
                <a:lnTo>
                  <a:pt x="301" y="132"/>
                </a:lnTo>
                <a:lnTo>
                  <a:pt x="306" y="134"/>
                </a:lnTo>
                <a:lnTo>
                  <a:pt x="309" y="138"/>
                </a:lnTo>
                <a:lnTo>
                  <a:pt x="312" y="142"/>
                </a:lnTo>
                <a:lnTo>
                  <a:pt x="315" y="146"/>
                </a:lnTo>
                <a:lnTo>
                  <a:pt x="316" y="151"/>
                </a:lnTo>
                <a:lnTo>
                  <a:pt x="317" y="157"/>
                </a:lnTo>
                <a:lnTo>
                  <a:pt x="317" y="157"/>
                </a:lnTo>
                <a:lnTo>
                  <a:pt x="316" y="162"/>
                </a:lnTo>
                <a:lnTo>
                  <a:pt x="315" y="166"/>
                </a:lnTo>
                <a:lnTo>
                  <a:pt x="312" y="170"/>
                </a:lnTo>
                <a:lnTo>
                  <a:pt x="309" y="175"/>
                </a:lnTo>
                <a:lnTo>
                  <a:pt x="306" y="178"/>
                </a:lnTo>
                <a:lnTo>
                  <a:pt x="301" y="180"/>
                </a:lnTo>
                <a:lnTo>
                  <a:pt x="296" y="182"/>
                </a:lnTo>
                <a:lnTo>
                  <a:pt x="291" y="182"/>
                </a:lnTo>
                <a:lnTo>
                  <a:pt x="291" y="18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25"/>
          <p:cNvSpPr/>
          <p:nvPr/>
        </p:nvSpPr>
        <p:spPr>
          <a:xfrm>
            <a:off x="4706142" y="4095055"/>
            <a:ext cx="228126" cy="207542"/>
          </a:xfrm>
          <a:custGeom>
            <a:rect b="b" l="l" r="r" t="t"/>
            <a:pathLst>
              <a:path extrusionOk="0" h="423" w="466">
                <a:moveTo>
                  <a:pt x="455" y="0"/>
                </a:moveTo>
                <a:lnTo>
                  <a:pt x="356" y="0"/>
                </a:lnTo>
                <a:lnTo>
                  <a:pt x="11" y="0"/>
                </a:lnTo>
                <a:lnTo>
                  <a:pt x="11" y="0"/>
                </a:lnTo>
                <a:lnTo>
                  <a:pt x="6" y="1"/>
                </a:lnTo>
                <a:lnTo>
                  <a:pt x="3" y="3"/>
                </a:lnTo>
                <a:lnTo>
                  <a:pt x="1" y="7"/>
                </a:lnTo>
                <a:lnTo>
                  <a:pt x="0" y="11"/>
                </a:lnTo>
                <a:lnTo>
                  <a:pt x="0" y="310"/>
                </a:lnTo>
                <a:lnTo>
                  <a:pt x="0" y="310"/>
                </a:lnTo>
                <a:lnTo>
                  <a:pt x="1" y="314"/>
                </a:lnTo>
                <a:lnTo>
                  <a:pt x="3" y="317"/>
                </a:lnTo>
                <a:lnTo>
                  <a:pt x="6" y="319"/>
                </a:lnTo>
                <a:lnTo>
                  <a:pt x="11" y="320"/>
                </a:lnTo>
                <a:lnTo>
                  <a:pt x="119" y="320"/>
                </a:lnTo>
                <a:lnTo>
                  <a:pt x="119" y="320"/>
                </a:lnTo>
                <a:lnTo>
                  <a:pt x="32" y="405"/>
                </a:lnTo>
                <a:lnTo>
                  <a:pt x="32" y="405"/>
                </a:lnTo>
                <a:lnTo>
                  <a:pt x="30" y="408"/>
                </a:lnTo>
                <a:lnTo>
                  <a:pt x="29" y="412"/>
                </a:lnTo>
                <a:lnTo>
                  <a:pt x="30" y="415"/>
                </a:lnTo>
                <a:lnTo>
                  <a:pt x="32" y="420"/>
                </a:lnTo>
                <a:lnTo>
                  <a:pt x="33" y="420"/>
                </a:lnTo>
                <a:lnTo>
                  <a:pt x="33" y="420"/>
                </a:lnTo>
                <a:lnTo>
                  <a:pt x="36" y="423"/>
                </a:lnTo>
                <a:lnTo>
                  <a:pt x="40" y="423"/>
                </a:lnTo>
                <a:lnTo>
                  <a:pt x="44" y="423"/>
                </a:lnTo>
                <a:lnTo>
                  <a:pt x="48" y="420"/>
                </a:lnTo>
                <a:lnTo>
                  <a:pt x="150" y="320"/>
                </a:lnTo>
                <a:lnTo>
                  <a:pt x="222" y="320"/>
                </a:lnTo>
                <a:lnTo>
                  <a:pt x="222" y="409"/>
                </a:lnTo>
                <a:lnTo>
                  <a:pt x="222" y="409"/>
                </a:lnTo>
                <a:lnTo>
                  <a:pt x="223" y="413"/>
                </a:lnTo>
                <a:lnTo>
                  <a:pt x="225" y="416"/>
                </a:lnTo>
                <a:lnTo>
                  <a:pt x="228" y="418"/>
                </a:lnTo>
                <a:lnTo>
                  <a:pt x="232" y="420"/>
                </a:lnTo>
                <a:lnTo>
                  <a:pt x="233" y="420"/>
                </a:lnTo>
                <a:lnTo>
                  <a:pt x="233" y="420"/>
                </a:lnTo>
                <a:lnTo>
                  <a:pt x="238" y="418"/>
                </a:lnTo>
                <a:lnTo>
                  <a:pt x="241" y="416"/>
                </a:lnTo>
                <a:lnTo>
                  <a:pt x="243" y="413"/>
                </a:lnTo>
                <a:lnTo>
                  <a:pt x="244" y="409"/>
                </a:lnTo>
                <a:lnTo>
                  <a:pt x="244" y="320"/>
                </a:lnTo>
                <a:lnTo>
                  <a:pt x="317" y="320"/>
                </a:lnTo>
                <a:lnTo>
                  <a:pt x="418" y="420"/>
                </a:lnTo>
                <a:lnTo>
                  <a:pt x="418" y="420"/>
                </a:lnTo>
                <a:lnTo>
                  <a:pt x="423" y="423"/>
                </a:lnTo>
                <a:lnTo>
                  <a:pt x="426" y="423"/>
                </a:lnTo>
                <a:lnTo>
                  <a:pt x="430" y="423"/>
                </a:lnTo>
                <a:lnTo>
                  <a:pt x="433" y="420"/>
                </a:lnTo>
                <a:lnTo>
                  <a:pt x="434" y="420"/>
                </a:lnTo>
                <a:lnTo>
                  <a:pt x="434" y="420"/>
                </a:lnTo>
                <a:lnTo>
                  <a:pt x="436" y="415"/>
                </a:lnTo>
                <a:lnTo>
                  <a:pt x="437" y="412"/>
                </a:lnTo>
                <a:lnTo>
                  <a:pt x="436" y="408"/>
                </a:lnTo>
                <a:lnTo>
                  <a:pt x="434" y="405"/>
                </a:lnTo>
                <a:lnTo>
                  <a:pt x="345" y="320"/>
                </a:lnTo>
                <a:lnTo>
                  <a:pt x="455" y="320"/>
                </a:lnTo>
                <a:lnTo>
                  <a:pt x="455" y="320"/>
                </a:lnTo>
                <a:lnTo>
                  <a:pt x="459" y="319"/>
                </a:lnTo>
                <a:lnTo>
                  <a:pt x="463" y="317"/>
                </a:lnTo>
                <a:lnTo>
                  <a:pt x="465" y="314"/>
                </a:lnTo>
                <a:lnTo>
                  <a:pt x="466" y="310"/>
                </a:lnTo>
                <a:lnTo>
                  <a:pt x="466" y="11"/>
                </a:lnTo>
                <a:lnTo>
                  <a:pt x="466" y="11"/>
                </a:lnTo>
                <a:lnTo>
                  <a:pt x="465" y="7"/>
                </a:lnTo>
                <a:lnTo>
                  <a:pt x="463" y="3"/>
                </a:lnTo>
                <a:lnTo>
                  <a:pt x="459" y="1"/>
                </a:lnTo>
                <a:lnTo>
                  <a:pt x="455" y="0"/>
                </a:lnTo>
                <a:lnTo>
                  <a:pt x="455" y="0"/>
                </a:lnTo>
                <a:close/>
                <a:moveTo>
                  <a:pt x="346" y="71"/>
                </a:moveTo>
                <a:lnTo>
                  <a:pt x="346" y="71"/>
                </a:lnTo>
                <a:lnTo>
                  <a:pt x="348" y="69"/>
                </a:lnTo>
                <a:lnTo>
                  <a:pt x="349" y="67"/>
                </a:lnTo>
                <a:lnTo>
                  <a:pt x="352" y="65"/>
                </a:lnTo>
                <a:lnTo>
                  <a:pt x="354" y="65"/>
                </a:lnTo>
                <a:lnTo>
                  <a:pt x="393" y="65"/>
                </a:lnTo>
                <a:lnTo>
                  <a:pt x="393" y="65"/>
                </a:lnTo>
                <a:lnTo>
                  <a:pt x="396" y="65"/>
                </a:lnTo>
                <a:lnTo>
                  <a:pt x="398" y="67"/>
                </a:lnTo>
                <a:lnTo>
                  <a:pt x="399" y="69"/>
                </a:lnTo>
                <a:lnTo>
                  <a:pt x="400" y="71"/>
                </a:lnTo>
                <a:lnTo>
                  <a:pt x="400" y="237"/>
                </a:lnTo>
                <a:lnTo>
                  <a:pt x="400" y="237"/>
                </a:lnTo>
                <a:lnTo>
                  <a:pt x="399" y="240"/>
                </a:lnTo>
                <a:lnTo>
                  <a:pt x="398" y="242"/>
                </a:lnTo>
                <a:lnTo>
                  <a:pt x="396" y="243"/>
                </a:lnTo>
                <a:lnTo>
                  <a:pt x="393" y="244"/>
                </a:lnTo>
                <a:lnTo>
                  <a:pt x="354" y="244"/>
                </a:lnTo>
                <a:lnTo>
                  <a:pt x="354" y="244"/>
                </a:lnTo>
                <a:lnTo>
                  <a:pt x="352" y="243"/>
                </a:lnTo>
                <a:lnTo>
                  <a:pt x="349" y="242"/>
                </a:lnTo>
                <a:lnTo>
                  <a:pt x="348" y="240"/>
                </a:lnTo>
                <a:lnTo>
                  <a:pt x="346" y="237"/>
                </a:lnTo>
                <a:lnTo>
                  <a:pt x="346" y="71"/>
                </a:lnTo>
                <a:close/>
                <a:moveTo>
                  <a:pt x="254" y="103"/>
                </a:moveTo>
                <a:lnTo>
                  <a:pt x="254" y="103"/>
                </a:lnTo>
                <a:lnTo>
                  <a:pt x="254" y="101"/>
                </a:lnTo>
                <a:lnTo>
                  <a:pt x="256" y="98"/>
                </a:lnTo>
                <a:lnTo>
                  <a:pt x="258" y="96"/>
                </a:lnTo>
                <a:lnTo>
                  <a:pt x="260" y="96"/>
                </a:lnTo>
                <a:lnTo>
                  <a:pt x="299" y="96"/>
                </a:lnTo>
                <a:lnTo>
                  <a:pt x="299" y="96"/>
                </a:lnTo>
                <a:lnTo>
                  <a:pt x="302" y="96"/>
                </a:lnTo>
                <a:lnTo>
                  <a:pt x="304" y="98"/>
                </a:lnTo>
                <a:lnTo>
                  <a:pt x="306" y="101"/>
                </a:lnTo>
                <a:lnTo>
                  <a:pt x="306" y="103"/>
                </a:lnTo>
                <a:lnTo>
                  <a:pt x="306" y="237"/>
                </a:lnTo>
                <a:lnTo>
                  <a:pt x="306" y="237"/>
                </a:lnTo>
                <a:lnTo>
                  <a:pt x="306" y="240"/>
                </a:lnTo>
                <a:lnTo>
                  <a:pt x="304" y="242"/>
                </a:lnTo>
                <a:lnTo>
                  <a:pt x="302" y="243"/>
                </a:lnTo>
                <a:lnTo>
                  <a:pt x="299" y="244"/>
                </a:lnTo>
                <a:lnTo>
                  <a:pt x="260" y="244"/>
                </a:lnTo>
                <a:lnTo>
                  <a:pt x="260" y="244"/>
                </a:lnTo>
                <a:lnTo>
                  <a:pt x="258" y="243"/>
                </a:lnTo>
                <a:lnTo>
                  <a:pt x="256" y="242"/>
                </a:lnTo>
                <a:lnTo>
                  <a:pt x="254" y="240"/>
                </a:lnTo>
                <a:lnTo>
                  <a:pt x="254" y="237"/>
                </a:lnTo>
                <a:lnTo>
                  <a:pt x="254" y="103"/>
                </a:lnTo>
                <a:close/>
                <a:moveTo>
                  <a:pt x="160" y="129"/>
                </a:moveTo>
                <a:lnTo>
                  <a:pt x="160" y="129"/>
                </a:lnTo>
                <a:lnTo>
                  <a:pt x="160" y="127"/>
                </a:lnTo>
                <a:lnTo>
                  <a:pt x="162" y="124"/>
                </a:lnTo>
                <a:lnTo>
                  <a:pt x="164" y="123"/>
                </a:lnTo>
                <a:lnTo>
                  <a:pt x="167" y="122"/>
                </a:lnTo>
                <a:lnTo>
                  <a:pt x="206" y="122"/>
                </a:lnTo>
                <a:lnTo>
                  <a:pt x="206" y="122"/>
                </a:lnTo>
                <a:lnTo>
                  <a:pt x="208" y="123"/>
                </a:lnTo>
                <a:lnTo>
                  <a:pt x="211" y="124"/>
                </a:lnTo>
                <a:lnTo>
                  <a:pt x="212" y="127"/>
                </a:lnTo>
                <a:lnTo>
                  <a:pt x="212" y="129"/>
                </a:lnTo>
                <a:lnTo>
                  <a:pt x="212" y="237"/>
                </a:lnTo>
                <a:lnTo>
                  <a:pt x="212" y="237"/>
                </a:lnTo>
                <a:lnTo>
                  <a:pt x="212" y="240"/>
                </a:lnTo>
                <a:lnTo>
                  <a:pt x="211" y="242"/>
                </a:lnTo>
                <a:lnTo>
                  <a:pt x="208" y="243"/>
                </a:lnTo>
                <a:lnTo>
                  <a:pt x="206" y="244"/>
                </a:lnTo>
                <a:lnTo>
                  <a:pt x="167" y="244"/>
                </a:lnTo>
                <a:lnTo>
                  <a:pt x="167" y="244"/>
                </a:lnTo>
                <a:lnTo>
                  <a:pt x="164" y="243"/>
                </a:lnTo>
                <a:lnTo>
                  <a:pt x="162" y="242"/>
                </a:lnTo>
                <a:lnTo>
                  <a:pt x="160" y="240"/>
                </a:lnTo>
                <a:lnTo>
                  <a:pt x="160" y="237"/>
                </a:lnTo>
                <a:lnTo>
                  <a:pt x="160" y="129"/>
                </a:lnTo>
                <a:close/>
                <a:moveTo>
                  <a:pt x="66" y="166"/>
                </a:moveTo>
                <a:lnTo>
                  <a:pt x="66" y="166"/>
                </a:lnTo>
                <a:lnTo>
                  <a:pt x="67" y="163"/>
                </a:lnTo>
                <a:lnTo>
                  <a:pt x="68" y="161"/>
                </a:lnTo>
                <a:lnTo>
                  <a:pt x="70" y="159"/>
                </a:lnTo>
                <a:lnTo>
                  <a:pt x="73" y="159"/>
                </a:lnTo>
                <a:lnTo>
                  <a:pt x="112" y="159"/>
                </a:lnTo>
                <a:lnTo>
                  <a:pt x="112" y="159"/>
                </a:lnTo>
                <a:lnTo>
                  <a:pt x="115" y="159"/>
                </a:lnTo>
                <a:lnTo>
                  <a:pt x="117" y="161"/>
                </a:lnTo>
                <a:lnTo>
                  <a:pt x="118" y="163"/>
                </a:lnTo>
                <a:lnTo>
                  <a:pt x="119" y="166"/>
                </a:lnTo>
                <a:lnTo>
                  <a:pt x="119" y="237"/>
                </a:lnTo>
                <a:lnTo>
                  <a:pt x="119" y="237"/>
                </a:lnTo>
                <a:lnTo>
                  <a:pt x="118" y="240"/>
                </a:lnTo>
                <a:lnTo>
                  <a:pt x="117" y="242"/>
                </a:lnTo>
                <a:lnTo>
                  <a:pt x="115" y="243"/>
                </a:lnTo>
                <a:lnTo>
                  <a:pt x="112" y="244"/>
                </a:lnTo>
                <a:lnTo>
                  <a:pt x="73" y="244"/>
                </a:lnTo>
                <a:lnTo>
                  <a:pt x="73" y="244"/>
                </a:lnTo>
                <a:lnTo>
                  <a:pt x="70" y="243"/>
                </a:lnTo>
                <a:lnTo>
                  <a:pt x="68" y="242"/>
                </a:lnTo>
                <a:lnTo>
                  <a:pt x="67" y="240"/>
                </a:lnTo>
                <a:lnTo>
                  <a:pt x="66" y="237"/>
                </a:lnTo>
                <a:lnTo>
                  <a:pt x="66" y="166"/>
                </a:lnTo>
                <a:close/>
                <a:moveTo>
                  <a:pt x="444" y="289"/>
                </a:moveTo>
                <a:lnTo>
                  <a:pt x="444" y="289"/>
                </a:lnTo>
                <a:lnTo>
                  <a:pt x="443" y="293"/>
                </a:lnTo>
                <a:lnTo>
                  <a:pt x="440" y="296"/>
                </a:lnTo>
                <a:lnTo>
                  <a:pt x="437" y="298"/>
                </a:lnTo>
                <a:lnTo>
                  <a:pt x="433" y="299"/>
                </a:lnTo>
                <a:lnTo>
                  <a:pt x="33" y="299"/>
                </a:lnTo>
                <a:lnTo>
                  <a:pt x="33" y="299"/>
                </a:lnTo>
                <a:lnTo>
                  <a:pt x="29" y="298"/>
                </a:lnTo>
                <a:lnTo>
                  <a:pt x="25" y="296"/>
                </a:lnTo>
                <a:lnTo>
                  <a:pt x="23" y="293"/>
                </a:lnTo>
                <a:lnTo>
                  <a:pt x="22" y="289"/>
                </a:lnTo>
                <a:lnTo>
                  <a:pt x="22" y="283"/>
                </a:lnTo>
                <a:lnTo>
                  <a:pt x="22" y="283"/>
                </a:lnTo>
                <a:lnTo>
                  <a:pt x="23" y="279"/>
                </a:lnTo>
                <a:lnTo>
                  <a:pt x="25" y="276"/>
                </a:lnTo>
                <a:lnTo>
                  <a:pt x="29" y="274"/>
                </a:lnTo>
                <a:lnTo>
                  <a:pt x="33" y="273"/>
                </a:lnTo>
                <a:lnTo>
                  <a:pt x="181" y="273"/>
                </a:lnTo>
                <a:lnTo>
                  <a:pt x="285" y="273"/>
                </a:lnTo>
                <a:lnTo>
                  <a:pt x="433" y="273"/>
                </a:lnTo>
                <a:lnTo>
                  <a:pt x="433" y="273"/>
                </a:lnTo>
                <a:lnTo>
                  <a:pt x="437" y="274"/>
                </a:lnTo>
                <a:lnTo>
                  <a:pt x="440" y="276"/>
                </a:lnTo>
                <a:lnTo>
                  <a:pt x="443" y="279"/>
                </a:lnTo>
                <a:lnTo>
                  <a:pt x="444" y="283"/>
                </a:lnTo>
                <a:lnTo>
                  <a:pt x="444" y="289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p25"/>
          <p:cNvSpPr txBox="1"/>
          <p:nvPr>
            <p:ph type="title"/>
          </p:nvPr>
        </p:nvSpPr>
        <p:spPr>
          <a:xfrm>
            <a:off x="4554908" y="410400"/>
            <a:ext cx="4156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Выводы</a:t>
            </a:r>
            <a:endParaRPr/>
          </a:p>
        </p:txBody>
      </p:sp>
      <p:grpSp>
        <p:nvGrpSpPr>
          <p:cNvPr id="570" name="Google Shape;570;p25"/>
          <p:cNvGrpSpPr/>
          <p:nvPr/>
        </p:nvGrpSpPr>
        <p:grpSpPr>
          <a:xfrm>
            <a:off x="4675660" y="1446759"/>
            <a:ext cx="289089" cy="207543"/>
            <a:chOff x="9613907" y="4136767"/>
            <a:chExt cx="466725" cy="334963"/>
          </a:xfrm>
        </p:grpSpPr>
        <p:sp>
          <p:nvSpPr>
            <p:cNvPr id="571" name="Google Shape;571;p25"/>
            <p:cNvSpPr/>
            <p:nvPr/>
          </p:nvSpPr>
          <p:spPr>
            <a:xfrm>
              <a:off x="9613907" y="4136767"/>
              <a:ext cx="288925" cy="290513"/>
            </a:xfrm>
            <a:custGeom>
              <a:rect b="b" l="l" r="r" t="t"/>
              <a:pathLst>
                <a:path extrusionOk="0" h="365" w="366">
                  <a:moveTo>
                    <a:pt x="329" y="292"/>
                  </a:moveTo>
                  <a:lnTo>
                    <a:pt x="329" y="292"/>
                  </a:lnTo>
                  <a:lnTo>
                    <a:pt x="328" y="292"/>
                  </a:lnTo>
                  <a:lnTo>
                    <a:pt x="328" y="292"/>
                  </a:lnTo>
                  <a:lnTo>
                    <a:pt x="322" y="289"/>
                  </a:lnTo>
                  <a:lnTo>
                    <a:pt x="318" y="286"/>
                  </a:lnTo>
                  <a:lnTo>
                    <a:pt x="315" y="282"/>
                  </a:lnTo>
                  <a:lnTo>
                    <a:pt x="312" y="277"/>
                  </a:lnTo>
                  <a:lnTo>
                    <a:pt x="312" y="277"/>
                  </a:lnTo>
                  <a:lnTo>
                    <a:pt x="311" y="270"/>
                  </a:lnTo>
                  <a:lnTo>
                    <a:pt x="311" y="270"/>
                  </a:lnTo>
                  <a:lnTo>
                    <a:pt x="304" y="279"/>
                  </a:lnTo>
                  <a:lnTo>
                    <a:pt x="297" y="287"/>
                  </a:lnTo>
                  <a:lnTo>
                    <a:pt x="289" y="296"/>
                  </a:lnTo>
                  <a:lnTo>
                    <a:pt x="281" y="302"/>
                  </a:lnTo>
                  <a:lnTo>
                    <a:pt x="273" y="309"/>
                  </a:lnTo>
                  <a:lnTo>
                    <a:pt x="264" y="315"/>
                  </a:lnTo>
                  <a:lnTo>
                    <a:pt x="255" y="320"/>
                  </a:lnTo>
                  <a:lnTo>
                    <a:pt x="244" y="325"/>
                  </a:lnTo>
                  <a:lnTo>
                    <a:pt x="244" y="325"/>
                  </a:lnTo>
                  <a:lnTo>
                    <a:pt x="254" y="308"/>
                  </a:lnTo>
                  <a:lnTo>
                    <a:pt x="262" y="290"/>
                  </a:lnTo>
                  <a:lnTo>
                    <a:pt x="269" y="269"/>
                  </a:lnTo>
                  <a:lnTo>
                    <a:pt x="275" y="246"/>
                  </a:lnTo>
                  <a:lnTo>
                    <a:pt x="320" y="246"/>
                  </a:lnTo>
                  <a:lnTo>
                    <a:pt x="321" y="244"/>
                  </a:lnTo>
                  <a:lnTo>
                    <a:pt x="321" y="244"/>
                  </a:lnTo>
                  <a:lnTo>
                    <a:pt x="326" y="238"/>
                  </a:lnTo>
                  <a:lnTo>
                    <a:pt x="333" y="233"/>
                  </a:lnTo>
                  <a:lnTo>
                    <a:pt x="339" y="231"/>
                  </a:lnTo>
                  <a:lnTo>
                    <a:pt x="348" y="230"/>
                  </a:lnTo>
                  <a:lnTo>
                    <a:pt x="348" y="230"/>
                  </a:lnTo>
                  <a:lnTo>
                    <a:pt x="359" y="230"/>
                  </a:lnTo>
                  <a:lnTo>
                    <a:pt x="359" y="230"/>
                  </a:lnTo>
                  <a:lnTo>
                    <a:pt x="361" y="218"/>
                  </a:lnTo>
                  <a:lnTo>
                    <a:pt x="363" y="207"/>
                  </a:lnTo>
                  <a:lnTo>
                    <a:pt x="364" y="195"/>
                  </a:lnTo>
                  <a:lnTo>
                    <a:pt x="366" y="183"/>
                  </a:lnTo>
                  <a:lnTo>
                    <a:pt x="366" y="183"/>
                  </a:lnTo>
                  <a:lnTo>
                    <a:pt x="366" y="176"/>
                  </a:lnTo>
                  <a:lnTo>
                    <a:pt x="366" y="176"/>
                  </a:lnTo>
                  <a:lnTo>
                    <a:pt x="337" y="167"/>
                  </a:lnTo>
                  <a:lnTo>
                    <a:pt x="337" y="167"/>
                  </a:lnTo>
                  <a:lnTo>
                    <a:pt x="338" y="183"/>
                  </a:lnTo>
                  <a:lnTo>
                    <a:pt x="338" y="183"/>
                  </a:lnTo>
                  <a:lnTo>
                    <a:pt x="337" y="202"/>
                  </a:lnTo>
                  <a:lnTo>
                    <a:pt x="334" y="219"/>
                  </a:lnTo>
                  <a:lnTo>
                    <a:pt x="279" y="219"/>
                  </a:lnTo>
                  <a:lnTo>
                    <a:pt x="279" y="219"/>
                  </a:lnTo>
                  <a:lnTo>
                    <a:pt x="280" y="200"/>
                  </a:lnTo>
                  <a:lnTo>
                    <a:pt x="281" y="183"/>
                  </a:lnTo>
                  <a:lnTo>
                    <a:pt x="281" y="183"/>
                  </a:lnTo>
                  <a:lnTo>
                    <a:pt x="280" y="165"/>
                  </a:lnTo>
                  <a:lnTo>
                    <a:pt x="279" y="147"/>
                  </a:lnTo>
                  <a:lnTo>
                    <a:pt x="294" y="147"/>
                  </a:lnTo>
                  <a:lnTo>
                    <a:pt x="294" y="147"/>
                  </a:lnTo>
                  <a:lnTo>
                    <a:pt x="293" y="142"/>
                  </a:lnTo>
                  <a:lnTo>
                    <a:pt x="293" y="142"/>
                  </a:lnTo>
                  <a:lnTo>
                    <a:pt x="291" y="137"/>
                  </a:lnTo>
                  <a:lnTo>
                    <a:pt x="291" y="131"/>
                  </a:lnTo>
                  <a:lnTo>
                    <a:pt x="293" y="125"/>
                  </a:lnTo>
                  <a:lnTo>
                    <a:pt x="295" y="120"/>
                  </a:lnTo>
                  <a:lnTo>
                    <a:pt x="296" y="119"/>
                  </a:lnTo>
                  <a:lnTo>
                    <a:pt x="275" y="119"/>
                  </a:lnTo>
                  <a:lnTo>
                    <a:pt x="275" y="119"/>
                  </a:lnTo>
                  <a:lnTo>
                    <a:pt x="269" y="96"/>
                  </a:lnTo>
                  <a:lnTo>
                    <a:pt x="262" y="75"/>
                  </a:lnTo>
                  <a:lnTo>
                    <a:pt x="254" y="57"/>
                  </a:lnTo>
                  <a:lnTo>
                    <a:pt x="244" y="40"/>
                  </a:lnTo>
                  <a:lnTo>
                    <a:pt x="244" y="40"/>
                  </a:lnTo>
                  <a:lnTo>
                    <a:pt x="255" y="45"/>
                  </a:lnTo>
                  <a:lnTo>
                    <a:pt x="265" y="51"/>
                  </a:lnTo>
                  <a:lnTo>
                    <a:pt x="275" y="57"/>
                  </a:lnTo>
                  <a:lnTo>
                    <a:pt x="283" y="64"/>
                  </a:lnTo>
                  <a:lnTo>
                    <a:pt x="292" y="72"/>
                  </a:lnTo>
                  <a:lnTo>
                    <a:pt x="299" y="80"/>
                  </a:lnTo>
                  <a:lnTo>
                    <a:pt x="306" y="89"/>
                  </a:lnTo>
                  <a:lnTo>
                    <a:pt x="313" y="98"/>
                  </a:lnTo>
                  <a:lnTo>
                    <a:pt x="313" y="98"/>
                  </a:lnTo>
                  <a:lnTo>
                    <a:pt x="318" y="95"/>
                  </a:lnTo>
                  <a:lnTo>
                    <a:pt x="324" y="93"/>
                  </a:lnTo>
                  <a:lnTo>
                    <a:pt x="332" y="91"/>
                  </a:lnTo>
                  <a:lnTo>
                    <a:pt x="338" y="91"/>
                  </a:lnTo>
                  <a:lnTo>
                    <a:pt x="340" y="91"/>
                  </a:lnTo>
                  <a:lnTo>
                    <a:pt x="340" y="91"/>
                  </a:lnTo>
                  <a:lnTo>
                    <a:pt x="334" y="80"/>
                  </a:lnTo>
                  <a:lnTo>
                    <a:pt x="328" y="71"/>
                  </a:lnTo>
                  <a:lnTo>
                    <a:pt x="320" y="62"/>
                  </a:lnTo>
                  <a:lnTo>
                    <a:pt x="312" y="54"/>
                  </a:lnTo>
                  <a:lnTo>
                    <a:pt x="303" y="45"/>
                  </a:lnTo>
                  <a:lnTo>
                    <a:pt x="295" y="38"/>
                  </a:lnTo>
                  <a:lnTo>
                    <a:pt x="285" y="32"/>
                  </a:lnTo>
                  <a:lnTo>
                    <a:pt x="275" y="25"/>
                  </a:lnTo>
                  <a:lnTo>
                    <a:pt x="264" y="19"/>
                  </a:lnTo>
                  <a:lnTo>
                    <a:pt x="254" y="15"/>
                  </a:lnTo>
                  <a:lnTo>
                    <a:pt x="243" y="10"/>
                  </a:lnTo>
                  <a:lnTo>
                    <a:pt x="231" y="6"/>
                  </a:lnTo>
                  <a:lnTo>
                    <a:pt x="220" y="3"/>
                  </a:lnTo>
                  <a:lnTo>
                    <a:pt x="207" y="2"/>
                  </a:lnTo>
                  <a:lnTo>
                    <a:pt x="196" y="0"/>
                  </a:lnTo>
                  <a:lnTo>
                    <a:pt x="183" y="0"/>
                  </a:lnTo>
                  <a:lnTo>
                    <a:pt x="183" y="0"/>
                  </a:lnTo>
                  <a:lnTo>
                    <a:pt x="164" y="1"/>
                  </a:lnTo>
                  <a:lnTo>
                    <a:pt x="146" y="3"/>
                  </a:lnTo>
                  <a:lnTo>
                    <a:pt x="128" y="8"/>
                  </a:lnTo>
                  <a:lnTo>
                    <a:pt x="112" y="15"/>
                  </a:lnTo>
                  <a:lnTo>
                    <a:pt x="95" y="22"/>
                  </a:lnTo>
                  <a:lnTo>
                    <a:pt x="80" y="32"/>
                  </a:lnTo>
                  <a:lnTo>
                    <a:pt x="67" y="42"/>
                  </a:lnTo>
                  <a:lnTo>
                    <a:pt x="54" y="54"/>
                  </a:lnTo>
                  <a:lnTo>
                    <a:pt x="41" y="66"/>
                  </a:lnTo>
                  <a:lnTo>
                    <a:pt x="31" y="80"/>
                  </a:lnTo>
                  <a:lnTo>
                    <a:pt x="22" y="96"/>
                  </a:lnTo>
                  <a:lnTo>
                    <a:pt x="14" y="112"/>
                  </a:lnTo>
                  <a:lnTo>
                    <a:pt x="9" y="129"/>
                  </a:lnTo>
                  <a:lnTo>
                    <a:pt x="3" y="146"/>
                  </a:lnTo>
                  <a:lnTo>
                    <a:pt x="1" y="164"/>
                  </a:lnTo>
                  <a:lnTo>
                    <a:pt x="0" y="183"/>
                  </a:lnTo>
                  <a:lnTo>
                    <a:pt x="0" y="183"/>
                  </a:lnTo>
                  <a:lnTo>
                    <a:pt x="1" y="202"/>
                  </a:lnTo>
                  <a:lnTo>
                    <a:pt x="3" y="219"/>
                  </a:lnTo>
                  <a:lnTo>
                    <a:pt x="9" y="236"/>
                  </a:lnTo>
                  <a:lnTo>
                    <a:pt x="14" y="253"/>
                  </a:lnTo>
                  <a:lnTo>
                    <a:pt x="22" y="269"/>
                  </a:lnTo>
                  <a:lnTo>
                    <a:pt x="31" y="285"/>
                  </a:lnTo>
                  <a:lnTo>
                    <a:pt x="41" y="299"/>
                  </a:lnTo>
                  <a:lnTo>
                    <a:pt x="54" y="311"/>
                  </a:lnTo>
                  <a:lnTo>
                    <a:pt x="67" y="323"/>
                  </a:lnTo>
                  <a:lnTo>
                    <a:pt x="80" y="334"/>
                  </a:lnTo>
                  <a:lnTo>
                    <a:pt x="95" y="343"/>
                  </a:lnTo>
                  <a:lnTo>
                    <a:pt x="112" y="350"/>
                  </a:lnTo>
                  <a:lnTo>
                    <a:pt x="128" y="357"/>
                  </a:lnTo>
                  <a:lnTo>
                    <a:pt x="146" y="361"/>
                  </a:lnTo>
                  <a:lnTo>
                    <a:pt x="164" y="364"/>
                  </a:lnTo>
                  <a:lnTo>
                    <a:pt x="183" y="365"/>
                  </a:lnTo>
                  <a:lnTo>
                    <a:pt x="183" y="365"/>
                  </a:lnTo>
                  <a:lnTo>
                    <a:pt x="193" y="365"/>
                  </a:lnTo>
                  <a:lnTo>
                    <a:pt x="205" y="364"/>
                  </a:lnTo>
                  <a:lnTo>
                    <a:pt x="216" y="362"/>
                  </a:lnTo>
                  <a:lnTo>
                    <a:pt x="226" y="360"/>
                  </a:lnTo>
                  <a:lnTo>
                    <a:pt x="246" y="354"/>
                  </a:lnTo>
                  <a:lnTo>
                    <a:pt x="265" y="345"/>
                  </a:lnTo>
                  <a:lnTo>
                    <a:pt x="283" y="335"/>
                  </a:lnTo>
                  <a:lnTo>
                    <a:pt x="300" y="322"/>
                  </a:lnTo>
                  <a:lnTo>
                    <a:pt x="315" y="308"/>
                  </a:lnTo>
                  <a:lnTo>
                    <a:pt x="329" y="292"/>
                  </a:lnTo>
                  <a:lnTo>
                    <a:pt x="329" y="292"/>
                  </a:lnTo>
                  <a:close/>
                  <a:moveTo>
                    <a:pt x="197" y="30"/>
                  </a:moveTo>
                  <a:lnTo>
                    <a:pt x="197" y="30"/>
                  </a:lnTo>
                  <a:lnTo>
                    <a:pt x="204" y="36"/>
                  </a:lnTo>
                  <a:lnTo>
                    <a:pt x="211" y="42"/>
                  </a:lnTo>
                  <a:lnTo>
                    <a:pt x="219" y="51"/>
                  </a:lnTo>
                  <a:lnTo>
                    <a:pt x="225" y="61"/>
                  </a:lnTo>
                  <a:lnTo>
                    <a:pt x="231" y="74"/>
                  </a:lnTo>
                  <a:lnTo>
                    <a:pt x="238" y="87"/>
                  </a:lnTo>
                  <a:lnTo>
                    <a:pt x="243" y="102"/>
                  </a:lnTo>
                  <a:lnTo>
                    <a:pt x="247" y="119"/>
                  </a:lnTo>
                  <a:lnTo>
                    <a:pt x="197" y="119"/>
                  </a:lnTo>
                  <a:lnTo>
                    <a:pt x="197" y="30"/>
                  </a:lnTo>
                  <a:close/>
                  <a:moveTo>
                    <a:pt x="197" y="147"/>
                  </a:moveTo>
                  <a:lnTo>
                    <a:pt x="251" y="147"/>
                  </a:lnTo>
                  <a:lnTo>
                    <a:pt x="251" y="147"/>
                  </a:lnTo>
                  <a:lnTo>
                    <a:pt x="253" y="164"/>
                  </a:lnTo>
                  <a:lnTo>
                    <a:pt x="254" y="183"/>
                  </a:lnTo>
                  <a:lnTo>
                    <a:pt x="254" y="183"/>
                  </a:lnTo>
                  <a:lnTo>
                    <a:pt x="253" y="202"/>
                  </a:lnTo>
                  <a:lnTo>
                    <a:pt x="251" y="219"/>
                  </a:lnTo>
                  <a:lnTo>
                    <a:pt x="197" y="219"/>
                  </a:lnTo>
                  <a:lnTo>
                    <a:pt x="197" y="147"/>
                  </a:lnTo>
                  <a:close/>
                  <a:moveTo>
                    <a:pt x="197" y="246"/>
                  </a:moveTo>
                  <a:lnTo>
                    <a:pt x="247" y="246"/>
                  </a:lnTo>
                  <a:lnTo>
                    <a:pt x="247" y="246"/>
                  </a:lnTo>
                  <a:lnTo>
                    <a:pt x="243" y="263"/>
                  </a:lnTo>
                  <a:lnTo>
                    <a:pt x="238" y="278"/>
                  </a:lnTo>
                  <a:lnTo>
                    <a:pt x="231" y="291"/>
                  </a:lnTo>
                  <a:lnTo>
                    <a:pt x="225" y="304"/>
                  </a:lnTo>
                  <a:lnTo>
                    <a:pt x="219" y="315"/>
                  </a:lnTo>
                  <a:lnTo>
                    <a:pt x="211" y="323"/>
                  </a:lnTo>
                  <a:lnTo>
                    <a:pt x="204" y="329"/>
                  </a:lnTo>
                  <a:lnTo>
                    <a:pt x="197" y="335"/>
                  </a:lnTo>
                  <a:lnTo>
                    <a:pt x="197" y="246"/>
                  </a:lnTo>
                  <a:close/>
                  <a:moveTo>
                    <a:pt x="121" y="40"/>
                  </a:moveTo>
                  <a:lnTo>
                    <a:pt x="121" y="40"/>
                  </a:lnTo>
                  <a:lnTo>
                    <a:pt x="111" y="57"/>
                  </a:lnTo>
                  <a:lnTo>
                    <a:pt x="103" y="75"/>
                  </a:lnTo>
                  <a:lnTo>
                    <a:pt x="96" y="96"/>
                  </a:lnTo>
                  <a:lnTo>
                    <a:pt x="91" y="119"/>
                  </a:lnTo>
                  <a:lnTo>
                    <a:pt x="40" y="119"/>
                  </a:lnTo>
                  <a:lnTo>
                    <a:pt x="40" y="119"/>
                  </a:lnTo>
                  <a:lnTo>
                    <a:pt x="48" y="106"/>
                  </a:lnTo>
                  <a:lnTo>
                    <a:pt x="55" y="94"/>
                  </a:lnTo>
                  <a:lnTo>
                    <a:pt x="64" y="82"/>
                  </a:lnTo>
                  <a:lnTo>
                    <a:pt x="73" y="72"/>
                  </a:lnTo>
                  <a:lnTo>
                    <a:pt x="84" y="62"/>
                  </a:lnTo>
                  <a:lnTo>
                    <a:pt x="95" y="54"/>
                  </a:lnTo>
                  <a:lnTo>
                    <a:pt x="108" y="46"/>
                  </a:lnTo>
                  <a:lnTo>
                    <a:pt x="121" y="40"/>
                  </a:lnTo>
                  <a:lnTo>
                    <a:pt x="121" y="40"/>
                  </a:lnTo>
                  <a:close/>
                  <a:moveTo>
                    <a:pt x="28" y="183"/>
                  </a:moveTo>
                  <a:lnTo>
                    <a:pt x="28" y="183"/>
                  </a:lnTo>
                  <a:lnTo>
                    <a:pt x="29" y="165"/>
                  </a:lnTo>
                  <a:lnTo>
                    <a:pt x="32" y="147"/>
                  </a:lnTo>
                  <a:lnTo>
                    <a:pt x="87" y="147"/>
                  </a:lnTo>
                  <a:lnTo>
                    <a:pt x="87" y="147"/>
                  </a:lnTo>
                  <a:lnTo>
                    <a:pt x="85" y="165"/>
                  </a:lnTo>
                  <a:lnTo>
                    <a:pt x="85" y="183"/>
                  </a:lnTo>
                  <a:lnTo>
                    <a:pt x="85" y="183"/>
                  </a:lnTo>
                  <a:lnTo>
                    <a:pt x="85" y="200"/>
                  </a:lnTo>
                  <a:lnTo>
                    <a:pt x="87" y="219"/>
                  </a:lnTo>
                  <a:lnTo>
                    <a:pt x="32" y="219"/>
                  </a:lnTo>
                  <a:lnTo>
                    <a:pt x="32" y="219"/>
                  </a:lnTo>
                  <a:lnTo>
                    <a:pt x="29" y="202"/>
                  </a:lnTo>
                  <a:lnTo>
                    <a:pt x="28" y="183"/>
                  </a:lnTo>
                  <a:lnTo>
                    <a:pt x="28" y="183"/>
                  </a:lnTo>
                  <a:close/>
                  <a:moveTo>
                    <a:pt x="40" y="246"/>
                  </a:moveTo>
                  <a:lnTo>
                    <a:pt x="91" y="246"/>
                  </a:lnTo>
                  <a:lnTo>
                    <a:pt x="91" y="246"/>
                  </a:lnTo>
                  <a:lnTo>
                    <a:pt x="96" y="269"/>
                  </a:lnTo>
                  <a:lnTo>
                    <a:pt x="103" y="290"/>
                  </a:lnTo>
                  <a:lnTo>
                    <a:pt x="111" y="308"/>
                  </a:lnTo>
                  <a:lnTo>
                    <a:pt x="121" y="325"/>
                  </a:lnTo>
                  <a:lnTo>
                    <a:pt x="121" y="325"/>
                  </a:lnTo>
                  <a:lnTo>
                    <a:pt x="108" y="319"/>
                  </a:lnTo>
                  <a:lnTo>
                    <a:pt x="95" y="311"/>
                  </a:lnTo>
                  <a:lnTo>
                    <a:pt x="84" y="303"/>
                  </a:lnTo>
                  <a:lnTo>
                    <a:pt x="73" y="293"/>
                  </a:lnTo>
                  <a:lnTo>
                    <a:pt x="64" y="283"/>
                  </a:lnTo>
                  <a:lnTo>
                    <a:pt x="55" y="271"/>
                  </a:lnTo>
                  <a:lnTo>
                    <a:pt x="48" y="259"/>
                  </a:lnTo>
                  <a:lnTo>
                    <a:pt x="40" y="246"/>
                  </a:lnTo>
                  <a:lnTo>
                    <a:pt x="40" y="246"/>
                  </a:lnTo>
                  <a:close/>
                  <a:moveTo>
                    <a:pt x="169" y="335"/>
                  </a:moveTo>
                  <a:lnTo>
                    <a:pt x="169" y="335"/>
                  </a:lnTo>
                  <a:lnTo>
                    <a:pt x="162" y="329"/>
                  </a:lnTo>
                  <a:lnTo>
                    <a:pt x="153" y="323"/>
                  </a:lnTo>
                  <a:lnTo>
                    <a:pt x="147" y="315"/>
                  </a:lnTo>
                  <a:lnTo>
                    <a:pt x="140" y="304"/>
                  </a:lnTo>
                  <a:lnTo>
                    <a:pt x="133" y="291"/>
                  </a:lnTo>
                  <a:lnTo>
                    <a:pt x="128" y="278"/>
                  </a:lnTo>
                  <a:lnTo>
                    <a:pt x="123" y="263"/>
                  </a:lnTo>
                  <a:lnTo>
                    <a:pt x="118" y="246"/>
                  </a:lnTo>
                  <a:lnTo>
                    <a:pt x="169" y="246"/>
                  </a:lnTo>
                  <a:lnTo>
                    <a:pt x="169" y="335"/>
                  </a:lnTo>
                  <a:close/>
                  <a:moveTo>
                    <a:pt x="169" y="219"/>
                  </a:moveTo>
                  <a:lnTo>
                    <a:pt x="114" y="219"/>
                  </a:lnTo>
                  <a:lnTo>
                    <a:pt x="114" y="219"/>
                  </a:lnTo>
                  <a:lnTo>
                    <a:pt x="112" y="202"/>
                  </a:lnTo>
                  <a:lnTo>
                    <a:pt x="112" y="183"/>
                  </a:lnTo>
                  <a:lnTo>
                    <a:pt x="112" y="183"/>
                  </a:lnTo>
                  <a:lnTo>
                    <a:pt x="112" y="164"/>
                  </a:lnTo>
                  <a:lnTo>
                    <a:pt x="114" y="147"/>
                  </a:lnTo>
                  <a:lnTo>
                    <a:pt x="169" y="147"/>
                  </a:lnTo>
                  <a:lnTo>
                    <a:pt x="169" y="219"/>
                  </a:lnTo>
                  <a:close/>
                  <a:moveTo>
                    <a:pt x="169" y="119"/>
                  </a:moveTo>
                  <a:lnTo>
                    <a:pt x="118" y="119"/>
                  </a:lnTo>
                  <a:lnTo>
                    <a:pt x="118" y="119"/>
                  </a:lnTo>
                  <a:lnTo>
                    <a:pt x="123" y="102"/>
                  </a:lnTo>
                  <a:lnTo>
                    <a:pt x="128" y="87"/>
                  </a:lnTo>
                  <a:lnTo>
                    <a:pt x="133" y="74"/>
                  </a:lnTo>
                  <a:lnTo>
                    <a:pt x="140" y="61"/>
                  </a:lnTo>
                  <a:lnTo>
                    <a:pt x="147" y="51"/>
                  </a:lnTo>
                  <a:lnTo>
                    <a:pt x="153" y="42"/>
                  </a:lnTo>
                  <a:lnTo>
                    <a:pt x="162" y="36"/>
                  </a:lnTo>
                  <a:lnTo>
                    <a:pt x="169" y="30"/>
                  </a:lnTo>
                  <a:lnTo>
                    <a:pt x="169" y="1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9674232" y="4378067"/>
              <a:ext cx="255588" cy="93663"/>
            </a:xfrm>
            <a:custGeom>
              <a:rect b="b" l="l" r="r" t="t"/>
              <a:pathLst>
                <a:path extrusionOk="0" h="118" w="321">
                  <a:moveTo>
                    <a:pt x="285" y="0"/>
                  </a:moveTo>
                  <a:lnTo>
                    <a:pt x="285" y="0"/>
                  </a:lnTo>
                  <a:lnTo>
                    <a:pt x="277" y="11"/>
                  </a:lnTo>
                  <a:lnTo>
                    <a:pt x="267" y="21"/>
                  </a:lnTo>
                  <a:lnTo>
                    <a:pt x="267" y="21"/>
                  </a:lnTo>
                  <a:lnTo>
                    <a:pt x="252" y="38"/>
                  </a:lnTo>
                  <a:lnTo>
                    <a:pt x="234" y="54"/>
                  </a:lnTo>
                  <a:lnTo>
                    <a:pt x="224" y="60"/>
                  </a:lnTo>
                  <a:lnTo>
                    <a:pt x="215" y="67"/>
                  </a:lnTo>
                  <a:lnTo>
                    <a:pt x="205" y="73"/>
                  </a:lnTo>
                  <a:lnTo>
                    <a:pt x="195" y="78"/>
                  </a:lnTo>
                  <a:lnTo>
                    <a:pt x="195" y="78"/>
                  </a:lnTo>
                  <a:lnTo>
                    <a:pt x="184" y="82"/>
                  </a:lnTo>
                  <a:lnTo>
                    <a:pt x="172" y="87"/>
                  </a:lnTo>
                  <a:lnTo>
                    <a:pt x="161" y="90"/>
                  </a:lnTo>
                  <a:lnTo>
                    <a:pt x="150" y="93"/>
                  </a:lnTo>
                  <a:lnTo>
                    <a:pt x="139" y="94"/>
                  </a:lnTo>
                  <a:lnTo>
                    <a:pt x="126" y="95"/>
                  </a:lnTo>
                  <a:lnTo>
                    <a:pt x="114" y="96"/>
                  </a:lnTo>
                  <a:lnTo>
                    <a:pt x="103" y="95"/>
                  </a:lnTo>
                  <a:lnTo>
                    <a:pt x="103" y="95"/>
                  </a:lnTo>
                  <a:lnTo>
                    <a:pt x="91" y="94"/>
                  </a:lnTo>
                  <a:lnTo>
                    <a:pt x="78" y="92"/>
                  </a:lnTo>
                  <a:lnTo>
                    <a:pt x="55" y="87"/>
                  </a:lnTo>
                  <a:lnTo>
                    <a:pt x="32" y="79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7" y="70"/>
                  </a:lnTo>
                  <a:lnTo>
                    <a:pt x="4" y="71"/>
                  </a:lnTo>
                  <a:lnTo>
                    <a:pt x="2" y="72"/>
                  </a:lnTo>
                  <a:lnTo>
                    <a:pt x="1" y="73"/>
                  </a:lnTo>
                  <a:lnTo>
                    <a:pt x="1" y="73"/>
                  </a:lnTo>
                  <a:lnTo>
                    <a:pt x="0" y="75"/>
                  </a:lnTo>
                  <a:lnTo>
                    <a:pt x="1" y="77"/>
                  </a:lnTo>
                  <a:lnTo>
                    <a:pt x="1" y="79"/>
                  </a:lnTo>
                  <a:lnTo>
                    <a:pt x="3" y="80"/>
                  </a:lnTo>
                  <a:lnTo>
                    <a:pt x="3" y="80"/>
                  </a:lnTo>
                  <a:lnTo>
                    <a:pt x="27" y="92"/>
                  </a:lnTo>
                  <a:lnTo>
                    <a:pt x="50" y="102"/>
                  </a:lnTo>
                  <a:lnTo>
                    <a:pt x="63" y="107"/>
                  </a:lnTo>
                  <a:lnTo>
                    <a:pt x="75" y="110"/>
                  </a:lnTo>
                  <a:lnTo>
                    <a:pt x="88" y="113"/>
                  </a:lnTo>
                  <a:lnTo>
                    <a:pt x="101" y="115"/>
                  </a:lnTo>
                  <a:lnTo>
                    <a:pt x="101" y="115"/>
                  </a:lnTo>
                  <a:lnTo>
                    <a:pt x="113" y="117"/>
                  </a:lnTo>
                  <a:lnTo>
                    <a:pt x="127" y="118"/>
                  </a:lnTo>
                  <a:lnTo>
                    <a:pt x="140" y="118"/>
                  </a:lnTo>
                  <a:lnTo>
                    <a:pt x="153" y="117"/>
                  </a:lnTo>
                  <a:lnTo>
                    <a:pt x="167" y="115"/>
                  </a:lnTo>
                  <a:lnTo>
                    <a:pt x="180" y="113"/>
                  </a:lnTo>
                  <a:lnTo>
                    <a:pt x="192" y="110"/>
                  </a:lnTo>
                  <a:lnTo>
                    <a:pt x="205" y="106"/>
                  </a:lnTo>
                  <a:lnTo>
                    <a:pt x="205" y="106"/>
                  </a:lnTo>
                  <a:lnTo>
                    <a:pt x="218" y="100"/>
                  </a:lnTo>
                  <a:lnTo>
                    <a:pt x="230" y="95"/>
                  </a:lnTo>
                  <a:lnTo>
                    <a:pt x="242" y="89"/>
                  </a:lnTo>
                  <a:lnTo>
                    <a:pt x="254" y="81"/>
                  </a:lnTo>
                  <a:lnTo>
                    <a:pt x="275" y="65"/>
                  </a:lnTo>
                  <a:lnTo>
                    <a:pt x="296" y="49"/>
                  </a:lnTo>
                  <a:lnTo>
                    <a:pt x="296" y="49"/>
                  </a:lnTo>
                  <a:lnTo>
                    <a:pt x="309" y="36"/>
                  </a:lnTo>
                  <a:lnTo>
                    <a:pt x="321" y="22"/>
                  </a:lnTo>
                  <a:lnTo>
                    <a:pt x="321" y="22"/>
                  </a:lnTo>
                  <a:lnTo>
                    <a:pt x="313" y="15"/>
                  </a:lnTo>
                  <a:lnTo>
                    <a:pt x="306" y="9"/>
                  </a:lnTo>
                  <a:lnTo>
                    <a:pt x="306" y="9"/>
                  </a:lnTo>
                  <a:lnTo>
                    <a:pt x="298" y="5"/>
                  </a:lnTo>
                  <a:lnTo>
                    <a:pt x="285" y="0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9859969" y="4165342"/>
              <a:ext cx="220663" cy="244475"/>
            </a:xfrm>
            <a:custGeom>
              <a:rect b="b" l="l" r="r" t="t"/>
              <a:pathLst>
                <a:path extrusionOk="0" h="307" w="276">
                  <a:moveTo>
                    <a:pt x="274" y="235"/>
                  </a:moveTo>
                  <a:lnTo>
                    <a:pt x="274" y="235"/>
                  </a:lnTo>
                  <a:lnTo>
                    <a:pt x="264" y="213"/>
                  </a:lnTo>
                  <a:lnTo>
                    <a:pt x="249" y="183"/>
                  </a:lnTo>
                  <a:lnTo>
                    <a:pt x="249" y="183"/>
                  </a:lnTo>
                  <a:lnTo>
                    <a:pt x="259" y="174"/>
                  </a:lnTo>
                  <a:lnTo>
                    <a:pt x="269" y="162"/>
                  </a:lnTo>
                  <a:lnTo>
                    <a:pt x="269" y="162"/>
                  </a:lnTo>
                  <a:lnTo>
                    <a:pt x="270" y="160"/>
                  </a:lnTo>
                  <a:lnTo>
                    <a:pt x="270" y="158"/>
                  </a:lnTo>
                  <a:lnTo>
                    <a:pt x="269" y="155"/>
                  </a:lnTo>
                  <a:lnTo>
                    <a:pt x="267" y="154"/>
                  </a:lnTo>
                  <a:lnTo>
                    <a:pt x="249" y="142"/>
                  </a:lnTo>
                  <a:lnTo>
                    <a:pt x="249" y="142"/>
                  </a:lnTo>
                  <a:lnTo>
                    <a:pt x="247" y="141"/>
                  </a:lnTo>
                  <a:lnTo>
                    <a:pt x="244" y="141"/>
                  </a:lnTo>
                  <a:lnTo>
                    <a:pt x="241" y="142"/>
                  </a:lnTo>
                  <a:lnTo>
                    <a:pt x="240" y="144"/>
                  </a:lnTo>
                  <a:lnTo>
                    <a:pt x="240" y="144"/>
                  </a:lnTo>
                  <a:lnTo>
                    <a:pt x="234" y="156"/>
                  </a:lnTo>
                  <a:lnTo>
                    <a:pt x="234" y="156"/>
                  </a:lnTo>
                  <a:lnTo>
                    <a:pt x="216" y="125"/>
                  </a:lnTo>
                  <a:lnTo>
                    <a:pt x="216" y="125"/>
                  </a:lnTo>
                  <a:lnTo>
                    <a:pt x="214" y="121"/>
                  </a:lnTo>
                  <a:lnTo>
                    <a:pt x="213" y="116"/>
                  </a:lnTo>
                  <a:lnTo>
                    <a:pt x="214" y="111"/>
                  </a:lnTo>
                  <a:lnTo>
                    <a:pt x="216" y="106"/>
                  </a:lnTo>
                  <a:lnTo>
                    <a:pt x="244" y="64"/>
                  </a:lnTo>
                  <a:lnTo>
                    <a:pt x="244" y="64"/>
                  </a:lnTo>
                  <a:lnTo>
                    <a:pt x="248" y="55"/>
                  </a:lnTo>
                  <a:lnTo>
                    <a:pt x="251" y="46"/>
                  </a:lnTo>
                  <a:lnTo>
                    <a:pt x="253" y="36"/>
                  </a:lnTo>
                  <a:lnTo>
                    <a:pt x="254" y="26"/>
                  </a:lnTo>
                  <a:lnTo>
                    <a:pt x="254" y="13"/>
                  </a:lnTo>
                  <a:lnTo>
                    <a:pt x="254" y="13"/>
                  </a:lnTo>
                  <a:lnTo>
                    <a:pt x="254" y="9"/>
                  </a:lnTo>
                  <a:lnTo>
                    <a:pt x="253" y="7"/>
                  </a:lnTo>
                  <a:lnTo>
                    <a:pt x="251" y="4"/>
                  </a:lnTo>
                  <a:lnTo>
                    <a:pt x="249" y="2"/>
                  </a:lnTo>
                  <a:lnTo>
                    <a:pt x="246" y="1"/>
                  </a:lnTo>
                  <a:lnTo>
                    <a:pt x="243" y="0"/>
                  </a:lnTo>
                  <a:lnTo>
                    <a:pt x="239" y="0"/>
                  </a:lnTo>
                  <a:lnTo>
                    <a:pt x="235" y="1"/>
                  </a:lnTo>
                  <a:lnTo>
                    <a:pt x="224" y="6"/>
                  </a:lnTo>
                  <a:lnTo>
                    <a:pt x="224" y="6"/>
                  </a:lnTo>
                  <a:lnTo>
                    <a:pt x="215" y="11"/>
                  </a:lnTo>
                  <a:lnTo>
                    <a:pt x="208" y="18"/>
                  </a:lnTo>
                  <a:lnTo>
                    <a:pt x="200" y="24"/>
                  </a:lnTo>
                  <a:lnTo>
                    <a:pt x="194" y="32"/>
                  </a:lnTo>
                  <a:lnTo>
                    <a:pt x="167" y="75"/>
                  </a:lnTo>
                  <a:lnTo>
                    <a:pt x="167" y="75"/>
                  </a:lnTo>
                  <a:lnTo>
                    <a:pt x="163" y="79"/>
                  </a:lnTo>
                  <a:lnTo>
                    <a:pt x="159" y="82"/>
                  </a:lnTo>
                  <a:lnTo>
                    <a:pt x="155" y="83"/>
                  </a:lnTo>
                  <a:lnTo>
                    <a:pt x="150" y="83"/>
                  </a:lnTo>
                  <a:lnTo>
                    <a:pt x="150" y="83"/>
                  </a:lnTo>
                  <a:lnTo>
                    <a:pt x="114" y="79"/>
                  </a:lnTo>
                  <a:lnTo>
                    <a:pt x="114" y="79"/>
                  </a:lnTo>
                  <a:lnTo>
                    <a:pt x="122" y="68"/>
                  </a:lnTo>
                  <a:lnTo>
                    <a:pt x="122" y="68"/>
                  </a:lnTo>
                  <a:lnTo>
                    <a:pt x="123" y="66"/>
                  </a:lnTo>
                  <a:lnTo>
                    <a:pt x="123" y="64"/>
                  </a:lnTo>
                  <a:lnTo>
                    <a:pt x="122" y="62"/>
                  </a:lnTo>
                  <a:lnTo>
                    <a:pt x="121" y="60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7"/>
                  </a:lnTo>
                  <a:lnTo>
                    <a:pt x="98" y="47"/>
                  </a:lnTo>
                  <a:lnTo>
                    <a:pt x="96" y="48"/>
                  </a:lnTo>
                  <a:lnTo>
                    <a:pt x="94" y="50"/>
                  </a:lnTo>
                  <a:lnTo>
                    <a:pt x="94" y="50"/>
                  </a:lnTo>
                  <a:lnTo>
                    <a:pt x="87" y="63"/>
                  </a:lnTo>
                  <a:lnTo>
                    <a:pt x="83" y="77"/>
                  </a:lnTo>
                  <a:lnTo>
                    <a:pt x="83" y="77"/>
                  </a:lnTo>
                  <a:lnTo>
                    <a:pt x="50" y="76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0" y="76"/>
                  </a:lnTo>
                  <a:lnTo>
                    <a:pt x="14" y="78"/>
                  </a:lnTo>
                  <a:lnTo>
                    <a:pt x="10" y="81"/>
                  </a:lnTo>
                  <a:lnTo>
                    <a:pt x="7" y="86"/>
                  </a:lnTo>
                  <a:lnTo>
                    <a:pt x="1" y="96"/>
                  </a:lnTo>
                  <a:lnTo>
                    <a:pt x="1" y="96"/>
                  </a:lnTo>
                  <a:lnTo>
                    <a:pt x="0" y="98"/>
                  </a:lnTo>
                  <a:lnTo>
                    <a:pt x="0" y="99"/>
                  </a:lnTo>
                  <a:lnTo>
                    <a:pt x="1" y="101"/>
                  </a:lnTo>
                  <a:lnTo>
                    <a:pt x="3" y="102"/>
                  </a:lnTo>
                  <a:lnTo>
                    <a:pt x="3" y="102"/>
                  </a:lnTo>
                  <a:lnTo>
                    <a:pt x="24" y="109"/>
                  </a:lnTo>
                  <a:lnTo>
                    <a:pt x="55" y="119"/>
                  </a:lnTo>
                  <a:lnTo>
                    <a:pt x="89" y="132"/>
                  </a:lnTo>
                  <a:lnTo>
                    <a:pt x="123" y="145"/>
                  </a:lnTo>
                  <a:lnTo>
                    <a:pt x="90" y="204"/>
                  </a:lnTo>
                  <a:lnTo>
                    <a:pt x="90" y="204"/>
                  </a:lnTo>
                  <a:lnTo>
                    <a:pt x="86" y="209"/>
                  </a:lnTo>
                  <a:lnTo>
                    <a:pt x="82" y="213"/>
                  </a:lnTo>
                  <a:lnTo>
                    <a:pt x="76" y="215"/>
                  </a:lnTo>
                  <a:lnTo>
                    <a:pt x="68" y="216"/>
                  </a:lnTo>
                  <a:lnTo>
                    <a:pt x="68" y="216"/>
                  </a:lnTo>
                  <a:lnTo>
                    <a:pt x="49" y="215"/>
                  </a:lnTo>
                  <a:lnTo>
                    <a:pt x="36" y="215"/>
                  </a:lnTo>
                  <a:lnTo>
                    <a:pt x="36" y="215"/>
                  </a:lnTo>
                  <a:lnTo>
                    <a:pt x="32" y="215"/>
                  </a:lnTo>
                  <a:lnTo>
                    <a:pt x="30" y="216"/>
                  </a:lnTo>
                  <a:lnTo>
                    <a:pt x="28" y="217"/>
                  </a:lnTo>
                  <a:lnTo>
                    <a:pt x="27" y="219"/>
                  </a:lnTo>
                  <a:lnTo>
                    <a:pt x="20" y="230"/>
                  </a:lnTo>
                  <a:lnTo>
                    <a:pt x="20" y="230"/>
                  </a:lnTo>
                  <a:lnTo>
                    <a:pt x="19" y="232"/>
                  </a:lnTo>
                  <a:lnTo>
                    <a:pt x="20" y="233"/>
                  </a:lnTo>
                  <a:lnTo>
                    <a:pt x="21" y="235"/>
                  </a:lnTo>
                  <a:lnTo>
                    <a:pt x="22" y="236"/>
                  </a:lnTo>
                  <a:lnTo>
                    <a:pt x="22" y="236"/>
                  </a:lnTo>
                  <a:lnTo>
                    <a:pt x="51" y="246"/>
                  </a:lnTo>
                  <a:lnTo>
                    <a:pt x="69" y="253"/>
                  </a:lnTo>
                  <a:lnTo>
                    <a:pt x="83" y="260"/>
                  </a:lnTo>
                  <a:lnTo>
                    <a:pt x="83" y="260"/>
                  </a:lnTo>
                  <a:lnTo>
                    <a:pt x="95" y="269"/>
                  </a:lnTo>
                  <a:lnTo>
                    <a:pt x="108" y="283"/>
                  </a:lnTo>
                  <a:lnTo>
                    <a:pt x="131" y="305"/>
                  </a:lnTo>
                  <a:lnTo>
                    <a:pt x="131" y="305"/>
                  </a:lnTo>
                  <a:lnTo>
                    <a:pt x="132" y="306"/>
                  </a:lnTo>
                  <a:lnTo>
                    <a:pt x="134" y="307"/>
                  </a:lnTo>
                  <a:lnTo>
                    <a:pt x="135" y="306"/>
                  </a:lnTo>
                  <a:lnTo>
                    <a:pt x="136" y="305"/>
                  </a:lnTo>
                  <a:lnTo>
                    <a:pt x="143" y="294"/>
                  </a:lnTo>
                  <a:lnTo>
                    <a:pt x="143" y="294"/>
                  </a:lnTo>
                  <a:lnTo>
                    <a:pt x="144" y="292"/>
                  </a:lnTo>
                  <a:lnTo>
                    <a:pt x="144" y="289"/>
                  </a:lnTo>
                  <a:lnTo>
                    <a:pt x="144" y="287"/>
                  </a:lnTo>
                  <a:lnTo>
                    <a:pt x="143" y="285"/>
                  </a:lnTo>
                  <a:lnTo>
                    <a:pt x="143" y="285"/>
                  </a:lnTo>
                  <a:lnTo>
                    <a:pt x="129" y="254"/>
                  </a:lnTo>
                  <a:lnTo>
                    <a:pt x="129" y="254"/>
                  </a:lnTo>
                  <a:lnTo>
                    <a:pt x="126" y="248"/>
                  </a:lnTo>
                  <a:lnTo>
                    <a:pt x="126" y="242"/>
                  </a:lnTo>
                  <a:lnTo>
                    <a:pt x="127" y="235"/>
                  </a:lnTo>
                  <a:lnTo>
                    <a:pt x="131" y="229"/>
                  </a:lnTo>
                  <a:lnTo>
                    <a:pt x="171" y="176"/>
                  </a:lnTo>
                  <a:lnTo>
                    <a:pt x="171" y="176"/>
                  </a:lnTo>
                  <a:lnTo>
                    <a:pt x="197" y="200"/>
                  </a:lnTo>
                  <a:lnTo>
                    <a:pt x="224" y="227"/>
                  </a:lnTo>
                  <a:lnTo>
                    <a:pt x="246" y="251"/>
                  </a:lnTo>
                  <a:lnTo>
                    <a:pt x="259" y="267"/>
                  </a:lnTo>
                  <a:lnTo>
                    <a:pt x="259" y="267"/>
                  </a:lnTo>
                  <a:lnTo>
                    <a:pt x="262" y="268"/>
                  </a:lnTo>
                  <a:lnTo>
                    <a:pt x="264" y="268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73" y="256"/>
                  </a:lnTo>
                  <a:lnTo>
                    <a:pt x="273" y="256"/>
                  </a:lnTo>
                  <a:lnTo>
                    <a:pt x="275" y="251"/>
                  </a:lnTo>
                  <a:lnTo>
                    <a:pt x="276" y="246"/>
                  </a:lnTo>
                  <a:lnTo>
                    <a:pt x="276" y="241"/>
                  </a:lnTo>
                  <a:lnTo>
                    <a:pt x="274" y="235"/>
                  </a:lnTo>
                  <a:lnTo>
                    <a:pt x="274" y="235"/>
                  </a:lnTo>
                  <a:close/>
                  <a:moveTo>
                    <a:pt x="216" y="26"/>
                  </a:moveTo>
                  <a:lnTo>
                    <a:pt x="216" y="26"/>
                  </a:lnTo>
                  <a:lnTo>
                    <a:pt x="220" y="23"/>
                  </a:lnTo>
                  <a:lnTo>
                    <a:pt x="226" y="20"/>
                  </a:lnTo>
                  <a:lnTo>
                    <a:pt x="226" y="20"/>
                  </a:lnTo>
                  <a:lnTo>
                    <a:pt x="227" y="20"/>
                  </a:lnTo>
                  <a:lnTo>
                    <a:pt x="228" y="20"/>
                  </a:lnTo>
                  <a:lnTo>
                    <a:pt x="228" y="20"/>
                  </a:lnTo>
                  <a:lnTo>
                    <a:pt x="234" y="24"/>
                  </a:lnTo>
                  <a:lnTo>
                    <a:pt x="234" y="24"/>
                  </a:lnTo>
                  <a:lnTo>
                    <a:pt x="240" y="28"/>
                  </a:lnTo>
                  <a:lnTo>
                    <a:pt x="240" y="28"/>
                  </a:lnTo>
                  <a:lnTo>
                    <a:pt x="241" y="29"/>
                  </a:lnTo>
                  <a:lnTo>
                    <a:pt x="241" y="30"/>
                  </a:lnTo>
                  <a:lnTo>
                    <a:pt x="241" y="30"/>
                  </a:lnTo>
                  <a:lnTo>
                    <a:pt x="241" y="36"/>
                  </a:lnTo>
                  <a:lnTo>
                    <a:pt x="239" y="42"/>
                  </a:lnTo>
                  <a:lnTo>
                    <a:pt x="239" y="42"/>
                  </a:lnTo>
                  <a:lnTo>
                    <a:pt x="238" y="43"/>
                  </a:lnTo>
                  <a:lnTo>
                    <a:pt x="236" y="43"/>
                  </a:lnTo>
                  <a:lnTo>
                    <a:pt x="236" y="43"/>
                  </a:lnTo>
                  <a:lnTo>
                    <a:pt x="227" y="36"/>
                  </a:lnTo>
                  <a:lnTo>
                    <a:pt x="227" y="36"/>
                  </a:lnTo>
                  <a:lnTo>
                    <a:pt x="216" y="30"/>
                  </a:lnTo>
                  <a:lnTo>
                    <a:pt x="216" y="30"/>
                  </a:lnTo>
                  <a:lnTo>
                    <a:pt x="215" y="28"/>
                  </a:lnTo>
                  <a:lnTo>
                    <a:pt x="216" y="26"/>
                  </a:lnTo>
                  <a:lnTo>
                    <a:pt x="216" y="2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4" name="Google Shape;574;p25"/>
          <p:cNvGrpSpPr/>
          <p:nvPr/>
        </p:nvGrpSpPr>
        <p:grpSpPr>
          <a:xfrm>
            <a:off x="4716467" y="2329506"/>
            <a:ext cx="207476" cy="219346"/>
            <a:chOff x="4584700" y="220663"/>
            <a:chExt cx="334963" cy="354013"/>
          </a:xfrm>
        </p:grpSpPr>
        <p:sp>
          <p:nvSpPr>
            <p:cNvPr id="575" name="Google Shape;575;p25"/>
            <p:cNvSpPr/>
            <p:nvPr/>
          </p:nvSpPr>
          <p:spPr>
            <a:xfrm>
              <a:off x="4724400" y="517526"/>
              <a:ext cx="57150" cy="57150"/>
            </a:xfrm>
            <a:custGeom>
              <a:rect b="b" l="l" r="r" t="t"/>
              <a:pathLst>
                <a:path extrusionOk="0" h="72" w="71">
                  <a:moveTo>
                    <a:pt x="36" y="0"/>
                  </a:moveTo>
                  <a:lnTo>
                    <a:pt x="36" y="0"/>
                  </a:lnTo>
                  <a:lnTo>
                    <a:pt x="28" y="1"/>
                  </a:lnTo>
                  <a:lnTo>
                    <a:pt x="22" y="3"/>
                  </a:lnTo>
                  <a:lnTo>
                    <a:pt x="15" y="6"/>
                  </a:lnTo>
                  <a:lnTo>
                    <a:pt x="10" y="10"/>
                  </a:lnTo>
                  <a:lnTo>
                    <a:pt x="6" y="16"/>
                  </a:lnTo>
                  <a:lnTo>
                    <a:pt x="3" y="22"/>
                  </a:lnTo>
                  <a:lnTo>
                    <a:pt x="1" y="28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1" y="43"/>
                  </a:lnTo>
                  <a:lnTo>
                    <a:pt x="3" y="50"/>
                  </a:lnTo>
                  <a:lnTo>
                    <a:pt x="6" y="56"/>
                  </a:lnTo>
                  <a:lnTo>
                    <a:pt x="10" y="61"/>
                  </a:lnTo>
                  <a:lnTo>
                    <a:pt x="15" y="65"/>
                  </a:lnTo>
                  <a:lnTo>
                    <a:pt x="22" y="69"/>
                  </a:lnTo>
                  <a:lnTo>
                    <a:pt x="28" y="71"/>
                  </a:lnTo>
                  <a:lnTo>
                    <a:pt x="36" y="72"/>
                  </a:lnTo>
                  <a:lnTo>
                    <a:pt x="36" y="72"/>
                  </a:lnTo>
                  <a:lnTo>
                    <a:pt x="43" y="71"/>
                  </a:lnTo>
                  <a:lnTo>
                    <a:pt x="49" y="69"/>
                  </a:lnTo>
                  <a:lnTo>
                    <a:pt x="56" y="65"/>
                  </a:lnTo>
                  <a:lnTo>
                    <a:pt x="61" y="61"/>
                  </a:lnTo>
                  <a:lnTo>
                    <a:pt x="65" y="56"/>
                  </a:lnTo>
                  <a:lnTo>
                    <a:pt x="68" y="50"/>
                  </a:lnTo>
                  <a:lnTo>
                    <a:pt x="70" y="43"/>
                  </a:lnTo>
                  <a:lnTo>
                    <a:pt x="71" y="36"/>
                  </a:lnTo>
                  <a:lnTo>
                    <a:pt x="71" y="36"/>
                  </a:lnTo>
                  <a:lnTo>
                    <a:pt x="70" y="28"/>
                  </a:lnTo>
                  <a:lnTo>
                    <a:pt x="68" y="22"/>
                  </a:lnTo>
                  <a:lnTo>
                    <a:pt x="65" y="16"/>
                  </a:lnTo>
                  <a:lnTo>
                    <a:pt x="61" y="10"/>
                  </a:lnTo>
                  <a:lnTo>
                    <a:pt x="56" y="6"/>
                  </a:lnTo>
                  <a:lnTo>
                    <a:pt x="49" y="3"/>
                  </a:lnTo>
                  <a:lnTo>
                    <a:pt x="43" y="1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25"/>
            <p:cNvSpPr/>
            <p:nvPr/>
          </p:nvSpPr>
          <p:spPr>
            <a:xfrm>
              <a:off x="4743450" y="447676"/>
              <a:ext cx="192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4638675" y="517526"/>
              <a:ext cx="55563" cy="57150"/>
            </a:xfrm>
            <a:custGeom>
              <a:rect b="b" l="l" r="r" t="t"/>
              <a:pathLst>
                <a:path extrusionOk="0" h="72" w="71">
                  <a:moveTo>
                    <a:pt x="35" y="0"/>
                  </a:moveTo>
                  <a:lnTo>
                    <a:pt x="35" y="0"/>
                  </a:lnTo>
                  <a:lnTo>
                    <a:pt x="27" y="1"/>
                  </a:lnTo>
                  <a:lnTo>
                    <a:pt x="21" y="3"/>
                  </a:lnTo>
                  <a:lnTo>
                    <a:pt x="15" y="6"/>
                  </a:lnTo>
                  <a:lnTo>
                    <a:pt x="9" y="10"/>
                  </a:lnTo>
                  <a:lnTo>
                    <a:pt x="5" y="16"/>
                  </a:lnTo>
                  <a:lnTo>
                    <a:pt x="2" y="22"/>
                  </a:lnTo>
                  <a:lnTo>
                    <a:pt x="0" y="28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43"/>
                  </a:lnTo>
                  <a:lnTo>
                    <a:pt x="2" y="50"/>
                  </a:lnTo>
                  <a:lnTo>
                    <a:pt x="5" y="56"/>
                  </a:lnTo>
                  <a:lnTo>
                    <a:pt x="9" y="61"/>
                  </a:lnTo>
                  <a:lnTo>
                    <a:pt x="15" y="65"/>
                  </a:lnTo>
                  <a:lnTo>
                    <a:pt x="21" y="69"/>
                  </a:lnTo>
                  <a:lnTo>
                    <a:pt x="27" y="71"/>
                  </a:lnTo>
                  <a:lnTo>
                    <a:pt x="35" y="72"/>
                  </a:lnTo>
                  <a:lnTo>
                    <a:pt x="35" y="72"/>
                  </a:lnTo>
                  <a:lnTo>
                    <a:pt x="42" y="71"/>
                  </a:lnTo>
                  <a:lnTo>
                    <a:pt x="48" y="69"/>
                  </a:lnTo>
                  <a:lnTo>
                    <a:pt x="55" y="65"/>
                  </a:lnTo>
                  <a:lnTo>
                    <a:pt x="60" y="61"/>
                  </a:lnTo>
                  <a:lnTo>
                    <a:pt x="64" y="56"/>
                  </a:lnTo>
                  <a:lnTo>
                    <a:pt x="67" y="50"/>
                  </a:lnTo>
                  <a:lnTo>
                    <a:pt x="70" y="43"/>
                  </a:lnTo>
                  <a:lnTo>
                    <a:pt x="71" y="36"/>
                  </a:lnTo>
                  <a:lnTo>
                    <a:pt x="71" y="36"/>
                  </a:lnTo>
                  <a:lnTo>
                    <a:pt x="70" y="28"/>
                  </a:lnTo>
                  <a:lnTo>
                    <a:pt x="67" y="22"/>
                  </a:lnTo>
                  <a:lnTo>
                    <a:pt x="64" y="16"/>
                  </a:lnTo>
                  <a:lnTo>
                    <a:pt x="60" y="10"/>
                  </a:lnTo>
                  <a:lnTo>
                    <a:pt x="55" y="6"/>
                  </a:lnTo>
                  <a:lnTo>
                    <a:pt x="48" y="3"/>
                  </a:lnTo>
                  <a:lnTo>
                    <a:pt x="42" y="1"/>
                  </a:lnTo>
                  <a:lnTo>
                    <a:pt x="35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4657725" y="447676"/>
              <a:ext cx="46038" cy="95250"/>
            </a:xfrm>
            <a:custGeom>
              <a:rect b="b" l="l" r="r" t="t"/>
              <a:pathLst>
                <a:path extrusionOk="0" h="120" w="58">
                  <a:moveTo>
                    <a:pt x="22" y="120"/>
                  </a:moveTo>
                  <a:lnTo>
                    <a:pt x="0" y="120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57"/>
                  </a:lnTo>
                  <a:lnTo>
                    <a:pt x="2" y="54"/>
                  </a:lnTo>
                  <a:lnTo>
                    <a:pt x="4" y="52"/>
                  </a:lnTo>
                  <a:lnTo>
                    <a:pt x="8" y="51"/>
                  </a:lnTo>
                  <a:lnTo>
                    <a:pt x="35" y="40"/>
                  </a:lnTo>
                  <a:lnTo>
                    <a:pt x="35" y="0"/>
                  </a:lnTo>
                  <a:lnTo>
                    <a:pt x="58" y="0"/>
                  </a:lnTo>
                  <a:lnTo>
                    <a:pt x="58" y="49"/>
                  </a:lnTo>
                  <a:lnTo>
                    <a:pt x="58" y="49"/>
                  </a:lnTo>
                  <a:lnTo>
                    <a:pt x="57" y="52"/>
                  </a:lnTo>
                  <a:lnTo>
                    <a:pt x="56" y="55"/>
                  </a:lnTo>
                  <a:lnTo>
                    <a:pt x="54" y="57"/>
                  </a:lnTo>
                  <a:lnTo>
                    <a:pt x="51" y="59"/>
                  </a:lnTo>
                  <a:lnTo>
                    <a:pt x="22" y="69"/>
                  </a:lnTo>
                  <a:lnTo>
                    <a:pt x="22" y="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25"/>
            <p:cNvSpPr/>
            <p:nvPr/>
          </p:nvSpPr>
          <p:spPr>
            <a:xfrm>
              <a:off x="4810125" y="517526"/>
              <a:ext cx="57150" cy="57150"/>
            </a:xfrm>
            <a:custGeom>
              <a:rect b="b" l="l" r="r" t="t"/>
              <a:pathLst>
                <a:path extrusionOk="0" h="72" w="71">
                  <a:moveTo>
                    <a:pt x="36" y="0"/>
                  </a:moveTo>
                  <a:lnTo>
                    <a:pt x="36" y="0"/>
                  </a:lnTo>
                  <a:lnTo>
                    <a:pt x="44" y="1"/>
                  </a:lnTo>
                  <a:lnTo>
                    <a:pt x="50" y="3"/>
                  </a:lnTo>
                  <a:lnTo>
                    <a:pt x="56" y="6"/>
                  </a:lnTo>
                  <a:lnTo>
                    <a:pt x="62" y="10"/>
                  </a:lnTo>
                  <a:lnTo>
                    <a:pt x="66" y="16"/>
                  </a:lnTo>
                  <a:lnTo>
                    <a:pt x="69" y="22"/>
                  </a:lnTo>
                  <a:lnTo>
                    <a:pt x="71" y="28"/>
                  </a:lnTo>
                  <a:lnTo>
                    <a:pt x="71" y="36"/>
                  </a:lnTo>
                  <a:lnTo>
                    <a:pt x="71" y="36"/>
                  </a:lnTo>
                  <a:lnTo>
                    <a:pt x="71" y="43"/>
                  </a:lnTo>
                  <a:lnTo>
                    <a:pt x="69" y="50"/>
                  </a:lnTo>
                  <a:lnTo>
                    <a:pt x="66" y="56"/>
                  </a:lnTo>
                  <a:lnTo>
                    <a:pt x="62" y="61"/>
                  </a:lnTo>
                  <a:lnTo>
                    <a:pt x="56" y="65"/>
                  </a:lnTo>
                  <a:lnTo>
                    <a:pt x="50" y="69"/>
                  </a:lnTo>
                  <a:lnTo>
                    <a:pt x="44" y="71"/>
                  </a:lnTo>
                  <a:lnTo>
                    <a:pt x="36" y="72"/>
                  </a:lnTo>
                  <a:lnTo>
                    <a:pt x="36" y="72"/>
                  </a:lnTo>
                  <a:lnTo>
                    <a:pt x="29" y="71"/>
                  </a:lnTo>
                  <a:lnTo>
                    <a:pt x="23" y="69"/>
                  </a:lnTo>
                  <a:lnTo>
                    <a:pt x="16" y="65"/>
                  </a:lnTo>
                  <a:lnTo>
                    <a:pt x="11" y="61"/>
                  </a:lnTo>
                  <a:lnTo>
                    <a:pt x="7" y="56"/>
                  </a:lnTo>
                  <a:lnTo>
                    <a:pt x="4" y="50"/>
                  </a:lnTo>
                  <a:lnTo>
                    <a:pt x="1" y="43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1" y="28"/>
                  </a:lnTo>
                  <a:lnTo>
                    <a:pt x="4" y="22"/>
                  </a:lnTo>
                  <a:lnTo>
                    <a:pt x="7" y="16"/>
                  </a:lnTo>
                  <a:lnTo>
                    <a:pt x="11" y="10"/>
                  </a:lnTo>
                  <a:lnTo>
                    <a:pt x="16" y="6"/>
                  </a:lnTo>
                  <a:lnTo>
                    <a:pt x="23" y="3"/>
                  </a:lnTo>
                  <a:lnTo>
                    <a:pt x="29" y="1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25"/>
            <p:cNvSpPr/>
            <p:nvPr/>
          </p:nvSpPr>
          <p:spPr>
            <a:xfrm>
              <a:off x="4800600" y="447676"/>
              <a:ext cx="46038" cy="95250"/>
            </a:xfrm>
            <a:custGeom>
              <a:rect b="b" l="l" r="r" t="t"/>
              <a:pathLst>
                <a:path extrusionOk="0" h="120" w="58">
                  <a:moveTo>
                    <a:pt x="36" y="120"/>
                  </a:moveTo>
                  <a:lnTo>
                    <a:pt x="58" y="120"/>
                  </a:lnTo>
                  <a:lnTo>
                    <a:pt x="58" y="61"/>
                  </a:lnTo>
                  <a:lnTo>
                    <a:pt x="58" y="61"/>
                  </a:lnTo>
                  <a:lnTo>
                    <a:pt x="58" y="57"/>
                  </a:lnTo>
                  <a:lnTo>
                    <a:pt x="56" y="54"/>
                  </a:lnTo>
                  <a:lnTo>
                    <a:pt x="54" y="52"/>
                  </a:lnTo>
                  <a:lnTo>
                    <a:pt x="50" y="51"/>
                  </a:lnTo>
                  <a:lnTo>
                    <a:pt x="23" y="40"/>
                  </a:lnTo>
                  <a:lnTo>
                    <a:pt x="23" y="0"/>
                  </a:lnTo>
                  <a:lnTo>
                    <a:pt x="0" y="0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1" y="52"/>
                  </a:lnTo>
                  <a:lnTo>
                    <a:pt x="2" y="55"/>
                  </a:lnTo>
                  <a:lnTo>
                    <a:pt x="4" y="57"/>
                  </a:lnTo>
                  <a:lnTo>
                    <a:pt x="7" y="59"/>
                  </a:lnTo>
                  <a:lnTo>
                    <a:pt x="36" y="69"/>
                  </a:lnTo>
                  <a:lnTo>
                    <a:pt x="36" y="1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25"/>
            <p:cNvSpPr/>
            <p:nvPr/>
          </p:nvSpPr>
          <p:spPr>
            <a:xfrm>
              <a:off x="4584700" y="220663"/>
              <a:ext cx="334963" cy="212725"/>
            </a:xfrm>
            <a:custGeom>
              <a:rect b="b" l="l" r="r" t="t"/>
              <a:pathLst>
                <a:path extrusionOk="0" h="268" w="423">
                  <a:moveTo>
                    <a:pt x="342" y="108"/>
                  </a:moveTo>
                  <a:lnTo>
                    <a:pt x="342" y="108"/>
                  </a:lnTo>
                  <a:lnTo>
                    <a:pt x="336" y="109"/>
                  </a:lnTo>
                  <a:lnTo>
                    <a:pt x="329" y="110"/>
                  </a:lnTo>
                  <a:lnTo>
                    <a:pt x="329" y="110"/>
                  </a:lnTo>
                  <a:lnTo>
                    <a:pt x="328" y="98"/>
                  </a:lnTo>
                  <a:lnTo>
                    <a:pt x="325" y="88"/>
                  </a:lnTo>
                  <a:lnTo>
                    <a:pt x="321" y="77"/>
                  </a:lnTo>
                  <a:lnTo>
                    <a:pt x="317" y="67"/>
                  </a:lnTo>
                  <a:lnTo>
                    <a:pt x="312" y="57"/>
                  </a:lnTo>
                  <a:lnTo>
                    <a:pt x="307" y="48"/>
                  </a:lnTo>
                  <a:lnTo>
                    <a:pt x="299" y="39"/>
                  </a:lnTo>
                  <a:lnTo>
                    <a:pt x="292" y="32"/>
                  </a:lnTo>
                  <a:lnTo>
                    <a:pt x="283" y="24"/>
                  </a:lnTo>
                  <a:lnTo>
                    <a:pt x="275" y="18"/>
                  </a:lnTo>
                  <a:lnTo>
                    <a:pt x="265" y="13"/>
                  </a:lnTo>
                  <a:lnTo>
                    <a:pt x="256" y="8"/>
                  </a:lnTo>
                  <a:lnTo>
                    <a:pt x="245" y="4"/>
                  </a:lnTo>
                  <a:lnTo>
                    <a:pt x="235" y="2"/>
                  </a:lnTo>
                  <a:lnTo>
                    <a:pt x="223" y="0"/>
                  </a:lnTo>
                  <a:lnTo>
                    <a:pt x="212" y="0"/>
                  </a:lnTo>
                  <a:lnTo>
                    <a:pt x="212" y="0"/>
                  </a:lnTo>
                  <a:lnTo>
                    <a:pt x="201" y="0"/>
                  </a:lnTo>
                  <a:lnTo>
                    <a:pt x="191" y="1"/>
                  </a:lnTo>
                  <a:lnTo>
                    <a:pt x="182" y="3"/>
                  </a:lnTo>
                  <a:lnTo>
                    <a:pt x="172" y="6"/>
                  </a:lnTo>
                  <a:lnTo>
                    <a:pt x="163" y="11"/>
                  </a:lnTo>
                  <a:lnTo>
                    <a:pt x="154" y="15"/>
                  </a:lnTo>
                  <a:lnTo>
                    <a:pt x="146" y="20"/>
                  </a:lnTo>
                  <a:lnTo>
                    <a:pt x="139" y="25"/>
                  </a:lnTo>
                  <a:lnTo>
                    <a:pt x="131" y="32"/>
                  </a:lnTo>
                  <a:lnTo>
                    <a:pt x="124" y="39"/>
                  </a:lnTo>
                  <a:lnTo>
                    <a:pt x="119" y="46"/>
                  </a:lnTo>
                  <a:lnTo>
                    <a:pt x="112" y="54"/>
                  </a:lnTo>
                  <a:lnTo>
                    <a:pt x="108" y="62"/>
                  </a:lnTo>
                  <a:lnTo>
                    <a:pt x="104" y="71"/>
                  </a:lnTo>
                  <a:lnTo>
                    <a:pt x="101" y="80"/>
                  </a:lnTo>
                  <a:lnTo>
                    <a:pt x="97" y="90"/>
                  </a:lnTo>
                  <a:lnTo>
                    <a:pt x="97" y="90"/>
                  </a:lnTo>
                  <a:lnTo>
                    <a:pt x="89" y="90"/>
                  </a:lnTo>
                  <a:lnTo>
                    <a:pt x="89" y="90"/>
                  </a:lnTo>
                  <a:lnTo>
                    <a:pt x="81" y="90"/>
                  </a:lnTo>
                  <a:lnTo>
                    <a:pt x="71" y="91"/>
                  </a:lnTo>
                  <a:lnTo>
                    <a:pt x="63" y="93"/>
                  </a:lnTo>
                  <a:lnTo>
                    <a:pt x="55" y="96"/>
                  </a:lnTo>
                  <a:lnTo>
                    <a:pt x="47" y="100"/>
                  </a:lnTo>
                  <a:lnTo>
                    <a:pt x="39" y="105"/>
                  </a:lnTo>
                  <a:lnTo>
                    <a:pt x="33" y="110"/>
                  </a:lnTo>
                  <a:lnTo>
                    <a:pt x="27" y="115"/>
                  </a:lnTo>
                  <a:lnTo>
                    <a:pt x="20" y="121"/>
                  </a:lnTo>
                  <a:lnTo>
                    <a:pt x="15" y="129"/>
                  </a:lnTo>
                  <a:lnTo>
                    <a:pt x="11" y="136"/>
                  </a:lnTo>
                  <a:lnTo>
                    <a:pt x="8" y="144"/>
                  </a:lnTo>
                  <a:lnTo>
                    <a:pt x="5" y="152"/>
                  </a:lnTo>
                  <a:lnTo>
                    <a:pt x="2" y="161"/>
                  </a:lnTo>
                  <a:lnTo>
                    <a:pt x="0" y="16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0" y="188"/>
                  </a:lnTo>
                  <a:lnTo>
                    <a:pt x="2" y="196"/>
                  </a:lnTo>
                  <a:lnTo>
                    <a:pt x="5" y="205"/>
                  </a:lnTo>
                  <a:lnTo>
                    <a:pt x="8" y="213"/>
                  </a:lnTo>
                  <a:lnTo>
                    <a:pt x="11" y="221"/>
                  </a:lnTo>
                  <a:lnTo>
                    <a:pt x="15" y="228"/>
                  </a:lnTo>
                  <a:lnTo>
                    <a:pt x="20" y="236"/>
                  </a:lnTo>
                  <a:lnTo>
                    <a:pt x="27" y="242"/>
                  </a:lnTo>
                  <a:lnTo>
                    <a:pt x="33" y="247"/>
                  </a:lnTo>
                  <a:lnTo>
                    <a:pt x="39" y="252"/>
                  </a:lnTo>
                  <a:lnTo>
                    <a:pt x="47" y="257"/>
                  </a:lnTo>
                  <a:lnTo>
                    <a:pt x="55" y="261"/>
                  </a:lnTo>
                  <a:lnTo>
                    <a:pt x="63" y="264"/>
                  </a:lnTo>
                  <a:lnTo>
                    <a:pt x="71" y="266"/>
                  </a:lnTo>
                  <a:lnTo>
                    <a:pt x="81" y="267"/>
                  </a:lnTo>
                  <a:lnTo>
                    <a:pt x="89" y="268"/>
                  </a:lnTo>
                  <a:lnTo>
                    <a:pt x="342" y="268"/>
                  </a:lnTo>
                  <a:lnTo>
                    <a:pt x="342" y="268"/>
                  </a:lnTo>
                  <a:lnTo>
                    <a:pt x="351" y="267"/>
                  </a:lnTo>
                  <a:lnTo>
                    <a:pt x="359" y="266"/>
                  </a:lnTo>
                  <a:lnTo>
                    <a:pt x="367" y="264"/>
                  </a:lnTo>
                  <a:lnTo>
                    <a:pt x="374" y="262"/>
                  </a:lnTo>
                  <a:lnTo>
                    <a:pt x="380" y="258"/>
                  </a:lnTo>
                  <a:lnTo>
                    <a:pt x="388" y="255"/>
                  </a:lnTo>
                  <a:lnTo>
                    <a:pt x="394" y="249"/>
                  </a:lnTo>
                  <a:lnTo>
                    <a:pt x="399" y="244"/>
                  </a:lnTo>
                  <a:lnTo>
                    <a:pt x="405" y="239"/>
                  </a:lnTo>
                  <a:lnTo>
                    <a:pt x="409" y="232"/>
                  </a:lnTo>
                  <a:lnTo>
                    <a:pt x="413" y="226"/>
                  </a:lnTo>
                  <a:lnTo>
                    <a:pt x="416" y="219"/>
                  </a:lnTo>
                  <a:lnTo>
                    <a:pt x="420" y="211"/>
                  </a:lnTo>
                  <a:lnTo>
                    <a:pt x="421" y="204"/>
                  </a:lnTo>
                  <a:lnTo>
                    <a:pt x="423" y="196"/>
                  </a:lnTo>
                  <a:lnTo>
                    <a:pt x="423" y="188"/>
                  </a:lnTo>
                  <a:lnTo>
                    <a:pt x="423" y="188"/>
                  </a:lnTo>
                  <a:lnTo>
                    <a:pt x="423" y="180"/>
                  </a:lnTo>
                  <a:lnTo>
                    <a:pt x="421" y="172"/>
                  </a:lnTo>
                  <a:lnTo>
                    <a:pt x="420" y="165"/>
                  </a:lnTo>
                  <a:lnTo>
                    <a:pt x="416" y="157"/>
                  </a:lnTo>
                  <a:lnTo>
                    <a:pt x="413" y="150"/>
                  </a:lnTo>
                  <a:lnTo>
                    <a:pt x="409" y="144"/>
                  </a:lnTo>
                  <a:lnTo>
                    <a:pt x="405" y="137"/>
                  </a:lnTo>
                  <a:lnTo>
                    <a:pt x="399" y="132"/>
                  </a:lnTo>
                  <a:lnTo>
                    <a:pt x="394" y="127"/>
                  </a:lnTo>
                  <a:lnTo>
                    <a:pt x="388" y="121"/>
                  </a:lnTo>
                  <a:lnTo>
                    <a:pt x="380" y="118"/>
                  </a:lnTo>
                  <a:lnTo>
                    <a:pt x="374" y="114"/>
                  </a:lnTo>
                  <a:lnTo>
                    <a:pt x="367" y="112"/>
                  </a:lnTo>
                  <a:lnTo>
                    <a:pt x="359" y="110"/>
                  </a:lnTo>
                  <a:lnTo>
                    <a:pt x="351" y="109"/>
                  </a:lnTo>
                  <a:lnTo>
                    <a:pt x="342" y="108"/>
                  </a:lnTo>
                  <a:lnTo>
                    <a:pt x="342" y="1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2" name="Google Shape;582;p25"/>
          <p:cNvGrpSpPr/>
          <p:nvPr/>
        </p:nvGrpSpPr>
        <p:grpSpPr>
          <a:xfrm>
            <a:off x="4689918" y="1911329"/>
            <a:ext cx="260574" cy="193773"/>
            <a:chOff x="525469" y="1250692"/>
            <a:chExt cx="420688" cy="312738"/>
          </a:xfrm>
        </p:grpSpPr>
        <p:sp>
          <p:nvSpPr>
            <p:cNvPr id="583" name="Google Shape;583;p25"/>
            <p:cNvSpPr/>
            <p:nvPr/>
          </p:nvSpPr>
          <p:spPr>
            <a:xfrm>
              <a:off x="525469" y="1250692"/>
              <a:ext cx="358775" cy="312738"/>
            </a:xfrm>
            <a:custGeom>
              <a:rect b="b" l="l" r="r" t="t"/>
              <a:pathLst>
                <a:path extrusionOk="0" h="394" w="452">
                  <a:moveTo>
                    <a:pt x="32" y="30"/>
                  </a:moveTo>
                  <a:lnTo>
                    <a:pt x="421" y="30"/>
                  </a:lnTo>
                  <a:lnTo>
                    <a:pt x="421" y="88"/>
                  </a:lnTo>
                  <a:lnTo>
                    <a:pt x="452" y="88"/>
                  </a:lnTo>
                  <a:lnTo>
                    <a:pt x="452" y="10"/>
                  </a:lnTo>
                  <a:lnTo>
                    <a:pt x="452" y="10"/>
                  </a:lnTo>
                  <a:lnTo>
                    <a:pt x="451" y="6"/>
                  </a:lnTo>
                  <a:lnTo>
                    <a:pt x="449" y="3"/>
                  </a:lnTo>
                  <a:lnTo>
                    <a:pt x="446" y="1"/>
                  </a:lnTo>
                  <a:lnTo>
                    <a:pt x="442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6" y="1"/>
                  </a:lnTo>
                  <a:lnTo>
                    <a:pt x="3" y="3"/>
                  </a:lnTo>
                  <a:lnTo>
                    <a:pt x="1" y="6"/>
                  </a:lnTo>
                  <a:lnTo>
                    <a:pt x="0" y="10"/>
                  </a:lnTo>
                  <a:lnTo>
                    <a:pt x="0" y="297"/>
                  </a:lnTo>
                  <a:lnTo>
                    <a:pt x="0" y="297"/>
                  </a:lnTo>
                  <a:lnTo>
                    <a:pt x="1" y="301"/>
                  </a:lnTo>
                  <a:lnTo>
                    <a:pt x="3" y="304"/>
                  </a:lnTo>
                  <a:lnTo>
                    <a:pt x="6" y="306"/>
                  </a:lnTo>
                  <a:lnTo>
                    <a:pt x="11" y="307"/>
                  </a:lnTo>
                  <a:lnTo>
                    <a:pt x="352" y="307"/>
                  </a:lnTo>
                  <a:lnTo>
                    <a:pt x="352" y="252"/>
                  </a:lnTo>
                  <a:lnTo>
                    <a:pt x="32" y="252"/>
                  </a:lnTo>
                  <a:lnTo>
                    <a:pt x="32" y="30"/>
                  </a:lnTo>
                  <a:close/>
                  <a:moveTo>
                    <a:pt x="226" y="268"/>
                  </a:moveTo>
                  <a:lnTo>
                    <a:pt x="226" y="268"/>
                  </a:lnTo>
                  <a:lnTo>
                    <a:pt x="231" y="269"/>
                  </a:lnTo>
                  <a:lnTo>
                    <a:pt x="234" y="272"/>
                  </a:lnTo>
                  <a:lnTo>
                    <a:pt x="238" y="275"/>
                  </a:lnTo>
                  <a:lnTo>
                    <a:pt x="239" y="281"/>
                  </a:lnTo>
                  <a:lnTo>
                    <a:pt x="239" y="281"/>
                  </a:lnTo>
                  <a:lnTo>
                    <a:pt x="238" y="285"/>
                  </a:lnTo>
                  <a:lnTo>
                    <a:pt x="234" y="289"/>
                  </a:lnTo>
                  <a:lnTo>
                    <a:pt x="231" y="291"/>
                  </a:lnTo>
                  <a:lnTo>
                    <a:pt x="226" y="292"/>
                  </a:lnTo>
                  <a:lnTo>
                    <a:pt x="226" y="292"/>
                  </a:lnTo>
                  <a:lnTo>
                    <a:pt x="222" y="291"/>
                  </a:lnTo>
                  <a:lnTo>
                    <a:pt x="218" y="289"/>
                  </a:lnTo>
                  <a:lnTo>
                    <a:pt x="215" y="285"/>
                  </a:lnTo>
                  <a:lnTo>
                    <a:pt x="214" y="281"/>
                  </a:lnTo>
                  <a:lnTo>
                    <a:pt x="214" y="281"/>
                  </a:lnTo>
                  <a:lnTo>
                    <a:pt x="215" y="275"/>
                  </a:lnTo>
                  <a:lnTo>
                    <a:pt x="218" y="272"/>
                  </a:lnTo>
                  <a:lnTo>
                    <a:pt x="222" y="269"/>
                  </a:lnTo>
                  <a:lnTo>
                    <a:pt x="226" y="268"/>
                  </a:lnTo>
                  <a:lnTo>
                    <a:pt x="226" y="268"/>
                  </a:lnTo>
                  <a:close/>
                  <a:moveTo>
                    <a:pt x="314" y="380"/>
                  </a:moveTo>
                  <a:lnTo>
                    <a:pt x="314" y="389"/>
                  </a:lnTo>
                  <a:lnTo>
                    <a:pt x="314" y="389"/>
                  </a:lnTo>
                  <a:lnTo>
                    <a:pt x="313" y="392"/>
                  </a:lnTo>
                  <a:lnTo>
                    <a:pt x="312" y="393"/>
                  </a:lnTo>
                  <a:lnTo>
                    <a:pt x="310" y="394"/>
                  </a:lnTo>
                  <a:lnTo>
                    <a:pt x="309" y="394"/>
                  </a:lnTo>
                  <a:lnTo>
                    <a:pt x="144" y="394"/>
                  </a:lnTo>
                  <a:lnTo>
                    <a:pt x="144" y="394"/>
                  </a:lnTo>
                  <a:lnTo>
                    <a:pt x="142" y="394"/>
                  </a:lnTo>
                  <a:lnTo>
                    <a:pt x="140" y="393"/>
                  </a:lnTo>
                  <a:lnTo>
                    <a:pt x="139" y="392"/>
                  </a:lnTo>
                  <a:lnTo>
                    <a:pt x="139" y="389"/>
                  </a:lnTo>
                  <a:lnTo>
                    <a:pt x="139" y="380"/>
                  </a:lnTo>
                  <a:lnTo>
                    <a:pt x="139" y="380"/>
                  </a:lnTo>
                  <a:lnTo>
                    <a:pt x="139" y="379"/>
                  </a:lnTo>
                  <a:lnTo>
                    <a:pt x="140" y="377"/>
                  </a:lnTo>
                  <a:lnTo>
                    <a:pt x="142" y="377"/>
                  </a:lnTo>
                  <a:lnTo>
                    <a:pt x="144" y="376"/>
                  </a:lnTo>
                  <a:lnTo>
                    <a:pt x="164" y="376"/>
                  </a:lnTo>
                  <a:lnTo>
                    <a:pt x="178" y="321"/>
                  </a:lnTo>
                  <a:lnTo>
                    <a:pt x="274" y="321"/>
                  </a:lnTo>
                  <a:lnTo>
                    <a:pt x="288" y="376"/>
                  </a:lnTo>
                  <a:lnTo>
                    <a:pt x="309" y="376"/>
                  </a:lnTo>
                  <a:lnTo>
                    <a:pt x="309" y="376"/>
                  </a:lnTo>
                  <a:lnTo>
                    <a:pt x="310" y="377"/>
                  </a:lnTo>
                  <a:lnTo>
                    <a:pt x="312" y="377"/>
                  </a:lnTo>
                  <a:lnTo>
                    <a:pt x="313" y="379"/>
                  </a:lnTo>
                  <a:lnTo>
                    <a:pt x="314" y="380"/>
                  </a:lnTo>
                  <a:lnTo>
                    <a:pt x="314" y="3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25"/>
            <p:cNvSpPr/>
            <p:nvPr/>
          </p:nvSpPr>
          <p:spPr>
            <a:xfrm>
              <a:off x="814394" y="1330067"/>
              <a:ext cx="131763" cy="233363"/>
            </a:xfrm>
            <a:custGeom>
              <a:rect b="b" l="l" r="r" t="t"/>
              <a:pathLst>
                <a:path extrusionOk="0" h="294" w="167">
                  <a:moveTo>
                    <a:pt x="158" y="0"/>
                  </a:moveTo>
                  <a:lnTo>
                    <a:pt x="10" y="0"/>
                  </a:lnTo>
                  <a:lnTo>
                    <a:pt x="10" y="0"/>
                  </a:lnTo>
                  <a:lnTo>
                    <a:pt x="6" y="1"/>
                  </a:lnTo>
                  <a:lnTo>
                    <a:pt x="2" y="3"/>
                  </a:lnTo>
                  <a:lnTo>
                    <a:pt x="0" y="6"/>
                  </a:lnTo>
                  <a:lnTo>
                    <a:pt x="0" y="11"/>
                  </a:lnTo>
                  <a:lnTo>
                    <a:pt x="0" y="284"/>
                  </a:lnTo>
                  <a:lnTo>
                    <a:pt x="0" y="284"/>
                  </a:lnTo>
                  <a:lnTo>
                    <a:pt x="0" y="287"/>
                  </a:lnTo>
                  <a:lnTo>
                    <a:pt x="2" y="291"/>
                  </a:lnTo>
                  <a:lnTo>
                    <a:pt x="6" y="294"/>
                  </a:lnTo>
                  <a:lnTo>
                    <a:pt x="10" y="294"/>
                  </a:lnTo>
                  <a:lnTo>
                    <a:pt x="158" y="294"/>
                  </a:lnTo>
                  <a:lnTo>
                    <a:pt x="158" y="294"/>
                  </a:lnTo>
                  <a:lnTo>
                    <a:pt x="161" y="294"/>
                  </a:lnTo>
                  <a:lnTo>
                    <a:pt x="164" y="291"/>
                  </a:lnTo>
                  <a:lnTo>
                    <a:pt x="166" y="287"/>
                  </a:lnTo>
                  <a:lnTo>
                    <a:pt x="167" y="284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6" y="6"/>
                  </a:lnTo>
                  <a:lnTo>
                    <a:pt x="164" y="3"/>
                  </a:lnTo>
                  <a:lnTo>
                    <a:pt x="161" y="1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84" y="251"/>
                  </a:moveTo>
                  <a:lnTo>
                    <a:pt x="84" y="251"/>
                  </a:lnTo>
                  <a:lnTo>
                    <a:pt x="78" y="250"/>
                  </a:lnTo>
                  <a:lnTo>
                    <a:pt x="75" y="247"/>
                  </a:lnTo>
                  <a:lnTo>
                    <a:pt x="72" y="244"/>
                  </a:lnTo>
                  <a:lnTo>
                    <a:pt x="72" y="239"/>
                  </a:lnTo>
                  <a:lnTo>
                    <a:pt x="72" y="239"/>
                  </a:lnTo>
                  <a:lnTo>
                    <a:pt x="72" y="235"/>
                  </a:lnTo>
                  <a:lnTo>
                    <a:pt x="75" y="230"/>
                  </a:lnTo>
                  <a:lnTo>
                    <a:pt x="78" y="228"/>
                  </a:lnTo>
                  <a:lnTo>
                    <a:pt x="84" y="227"/>
                  </a:lnTo>
                  <a:lnTo>
                    <a:pt x="84" y="227"/>
                  </a:lnTo>
                  <a:lnTo>
                    <a:pt x="88" y="228"/>
                  </a:lnTo>
                  <a:lnTo>
                    <a:pt x="92" y="230"/>
                  </a:lnTo>
                  <a:lnTo>
                    <a:pt x="94" y="235"/>
                  </a:lnTo>
                  <a:lnTo>
                    <a:pt x="95" y="239"/>
                  </a:lnTo>
                  <a:lnTo>
                    <a:pt x="95" y="239"/>
                  </a:lnTo>
                  <a:lnTo>
                    <a:pt x="94" y="244"/>
                  </a:lnTo>
                  <a:lnTo>
                    <a:pt x="92" y="247"/>
                  </a:lnTo>
                  <a:lnTo>
                    <a:pt x="88" y="250"/>
                  </a:lnTo>
                  <a:lnTo>
                    <a:pt x="84" y="251"/>
                  </a:lnTo>
                  <a:lnTo>
                    <a:pt x="84" y="251"/>
                  </a:lnTo>
                  <a:close/>
                  <a:moveTo>
                    <a:pt x="129" y="116"/>
                  </a:moveTo>
                  <a:lnTo>
                    <a:pt x="37" y="116"/>
                  </a:lnTo>
                  <a:lnTo>
                    <a:pt x="37" y="116"/>
                  </a:lnTo>
                  <a:lnTo>
                    <a:pt x="36" y="116"/>
                  </a:lnTo>
                  <a:lnTo>
                    <a:pt x="35" y="115"/>
                  </a:lnTo>
                  <a:lnTo>
                    <a:pt x="34" y="114"/>
                  </a:lnTo>
                  <a:lnTo>
                    <a:pt x="34" y="113"/>
                  </a:lnTo>
                  <a:lnTo>
                    <a:pt x="34" y="94"/>
                  </a:lnTo>
                  <a:lnTo>
                    <a:pt x="34" y="94"/>
                  </a:lnTo>
                  <a:lnTo>
                    <a:pt x="34" y="92"/>
                  </a:lnTo>
                  <a:lnTo>
                    <a:pt x="35" y="91"/>
                  </a:lnTo>
                  <a:lnTo>
                    <a:pt x="36" y="90"/>
                  </a:lnTo>
                  <a:lnTo>
                    <a:pt x="37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31" y="90"/>
                  </a:lnTo>
                  <a:lnTo>
                    <a:pt x="132" y="91"/>
                  </a:lnTo>
                  <a:lnTo>
                    <a:pt x="133" y="92"/>
                  </a:lnTo>
                  <a:lnTo>
                    <a:pt x="133" y="94"/>
                  </a:lnTo>
                  <a:lnTo>
                    <a:pt x="133" y="113"/>
                  </a:lnTo>
                  <a:lnTo>
                    <a:pt x="133" y="113"/>
                  </a:lnTo>
                  <a:lnTo>
                    <a:pt x="133" y="114"/>
                  </a:lnTo>
                  <a:lnTo>
                    <a:pt x="132" y="115"/>
                  </a:lnTo>
                  <a:lnTo>
                    <a:pt x="131" y="116"/>
                  </a:lnTo>
                  <a:lnTo>
                    <a:pt x="129" y="116"/>
                  </a:lnTo>
                  <a:lnTo>
                    <a:pt x="129" y="116"/>
                  </a:lnTo>
                  <a:close/>
                  <a:moveTo>
                    <a:pt x="129" y="67"/>
                  </a:moveTo>
                  <a:lnTo>
                    <a:pt x="37" y="67"/>
                  </a:lnTo>
                  <a:lnTo>
                    <a:pt x="37" y="67"/>
                  </a:lnTo>
                  <a:lnTo>
                    <a:pt x="36" y="67"/>
                  </a:lnTo>
                  <a:lnTo>
                    <a:pt x="35" y="66"/>
                  </a:lnTo>
                  <a:lnTo>
                    <a:pt x="34" y="65"/>
                  </a:lnTo>
                  <a:lnTo>
                    <a:pt x="34" y="62"/>
                  </a:lnTo>
                  <a:lnTo>
                    <a:pt x="34" y="43"/>
                  </a:lnTo>
                  <a:lnTo>
                    <a:pt x="34" y="43"/>
                  </a:lnTo>
                  <a:lnTo>
                    <a:pt x="34" y="42"/>
                  </a:lnTo>
                  <a:lnTo>
                    <a:pt x="35" y="40"/>
                  </a:lnTo>
                  <a:lnTo>
                    <a:pt x="36" y="40"/>
                  </a:lnTo>
                  <a:lnTo>
                    <a:pt x="37" y="39"/>
                  </a:lnTo>
                  <a:lnTo>
                    <a:pt x="129" y="39"/>
                  </a:lnTo>
                  <a:lnTo>
                    <a:pt x="129" y="39"/>
                  </a:lnTo>
                  <a:lnTo>
                    <a:pt x="131" y="40"/>
                  </a:lnTo>
                  <a:lnTo>
                    <a:pt x="132" y="40"/>
                  </a:lnTo>
                  <a:lnTo>
                    <a:pt x="133" y="42"/>
                  </a:lnTo>
                  <a:lnTo>
                    <a:pt x="133" y="43"/>
                  </a:lnTo>
                  <a:lnTo>
                    <a:pt x="133" y="62"/>
                  </a:lnTo>
                  <a:lnTo>
                    <a:pt x="133" y="62"/>
                  </a:lnTo>
                  <a:lnTo>
                    <a:pt x="133" y="65"/>
                  </a:lnTo>
                  <a:lnTo>
                    <a:pt x="132" y="66"/>
                  </a:lnTo>
                  <a:lnTo>
                    <a:pt x="131" y="67"/>
                  </a:lnTo>
                  <a:lnTo>
                    <a:pt x="129" y="67"/>
                  </a:lnTo>
                  <a:lnTo>
                    <a:pt x="129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5" name="Google Shape;585;p25"/>
          <p:cNvSpPr/>
          <p:nvPr/>
        </p:nvSpPr>
        <p:spPr>
          <a:xfrm>
            <a:off x="6160259" y="410405"/>
            <a:ext cx="618309" cy="548641"/>
          </a:xfrm>
          <a:custGeom>
            <a:rect b="b" l="l" r="r" t="t"/>
            <a:pathLst>
              <a:path extrusionOk="0" h="423" w="496">
                <a:moveTo>
                  <a:pt x="470" y="360"/>
                </a:moveTo>
                <a:lnTo>
                  <a:pt x="470" y="360"/>
                </a:lnTo>
                <a:lnTo>
                  <a:pt x="473" y="364"/>
                </a:lnTo>
                <a:lnTo>
                  <a:pt x="474" y="368"/>
                </a:lnTo>
                <a:lnTo>
                  <a:pt x="478" y="377"/>
                </a:lnTo>
                <a:lnTo>
                  <a:pt x="478" y="387"/>
                </a:lnTo>
                <a:lnTo>
                  <a:pt x="477" y="392"/>
                </a:lnTo>
                <a:lnTo>
                  <a:pt x="476" y="397"/>
                </a:lnTo>
                <a:lnTo>
                  <a:pt x="473" y="403"/>
                </a:lnTo>
                <a:lnTo>
                  <a:pt x="470" y="407"/>
                </a:lnTo>
                <a:lnTo>
                  <a:pt x="467" y="411"/>
                </a:lnTo>
                <a:lnTo>
                  <a:pt x="462" y="415"/>
                </a:lnTo>
                <a:lnTo>
                  <a:pt x="458" y="417"/>
                </a:lnTo>
                <a:lnTo>
                  <a:pt x="451" y="421"/>
                </a:lnTo>
                <a:lnTo>
                  <a:pt x="445" y="422"/>
                </a:lnTo>
                <a:lnTo>
                  <a:pt x="438" y="423"/>
                </a:lnTo>
                <a:lnTo>
                  <a:pt x="390" y="423"/>
                </a:lnTo>
                <a:lnTo>
                  <a:pt x="390" y="423"/>
                </a:lnTo>
                <a:lnTo>
                  <a:pt x="250" y="423"/>
                </a:lnTo>
                <a:lnTo>
                  <a:pt x="240" y="423"/>
                </a:lnTo>
                <a:lnTo>
                  <a:pt x="240" y="423"/>
                </a:lnTo>
                <a:lnTo>
                  <a:pt x="227" y="423"/>
                </a:lnTo>
                <a:lnTo>
                  <a:pt x="215" y="421"/>
                </a:lnTo>
                <a:lnTo>
                  <a:pt x="202" y="418"/>
                </a:lnTo>
                <a:lnTo>
                  <a:pt x="190" y="414"/>
                </a:lnTo>
                <a:lnTo>
                  <a:pt x="180" y="409"/>
                </a:lnTo>
                <a:lnTo>
                  <a:pt x="169" y="403"/>
                </a:lnTo>
                <a:lnTo>
                  <a:pt x="161" y="394"/>
                </a:lnTo>
                <a:lnTo>
                  <a:pt x="153" y="384"/>
                </a:lnTo>
                <a:lnTo>
                  <a:pt x="149" y="378"/>
                </a:lnTo>
                <a:lnTo>
                  <a:pt x="133" y="378"/>
                </a:lnTo>
                <a:lnTo>
                  <a:pt x="133" y="190"/>
                </a:lnTo>
                <a:lnTo>
                  <a:pt x="134" y="190"/>
                </a:lnTo>
                <a:lnTo>
                  <a:pt x="134" y="190"/>
                </a:lnTo>
                <a:lnTo>
                  <a:pt x="141" y="190"/>
                </a:lnTo>
                <a:lnTo>
                  <a:pt x="146" y="189"/>
                </a:lnTo>
                <a:lnTo>
                  <a:pt x="152" y="187"/>
                </a:lnTo>
                <a:lnTo>
                  <a:pt x="157" y="184"/>
                </a:lnTo>
                <a:lnTo>
                  <a:pt x="208" y="134"/>
                </a:lnTo>
                <a:lnTo>
                  <a:pt x="208" y="134"/>
                </a:lnTo>
                <a:lnTo>
                  <a:pt x="215" y="128"/>
                </a:lnTo>
                <a:lnTo>
                  <a:pt x="220" y="122"/>
                </a:lnTo>
                <a:lnTo>
                  <a:pt x="225" y="114"/>
                </a:lnTo>
                <a:lnTo>
                  <a:pt x="229" y="107"/>
                </a:lnTo>
                <a:lnTo>
                  <a:pt x="234" y="100"/>
                </a:lnTo>
                <a:lnTo>
                  <a:pt x="237" y="91"/>
                </a:lnTo>
                <a:lnTo>
                  <a:pt x="240" y="84"/>
                </a:lnTo>
                <a:lnTo>
                  <a:pt x="242" y="75"/>
                </a:lnTo>
                <a:lnTo>
                  <a:pt x="252" y="31"/>
                </a:lnTo>
                <a:lnTo>
                  <a:pt x="252" y="31"/>
                </a:lnTo>
                <a:lnTo>
                  <a:pt x="254" y="24"/>
                </a:lnTo>
                <a:lnTo>
                  <a:pt x="257" y="17"/>
                </a:lnTo>
                <a:lnTo>
                  <a:pt x="262" y="12"/>
                </a:lnTo>
                <a:lnTo>
                  <a:pt x="267" y="7"/>
                </a:lnTo>
                <a:lnTo>
                  <a:pt x="274" y="3"/>
                </a:lnTo>
                <a:lnTo>
                  <a:pt x="280" y="1"/>
                </a:lnTo>
                <a:lnTo>
                  <a:pt x="288" y="0"/>
                </a:lnTo>
                <a:lnTo>
                  <a:pt x="295" y="1"/>
                </a:lnTo>
                <a:lnTo>
                  <a:pt x="295" y="1"/>
                </a:lnTo>
                <a:lnTo>
                  <a:pt x="303" y="3"/>
                </a:lnTo>
                <a:lnTo>
                  <a:pt x="312" y="7"/>
                </a:lnTo>
                <a:lnTo>
                  <a:pt x="318" y="11"/>
                </a:lnTo>
                <a:lnTo>
                  <a:pt x="323" y="17"/>
                </a:lnTo>
                <a:lnTo>
                  <a:pt x="329" y="24"/>
                </a:lnTo>
                <a:lnTo>
                  <a:pt x="333" y="31"/>
                </a:lnTo>
                <a:lnTo>
                  <a:pt x="336" y="40"/>
                </a:lnTo>
                <a:lnTo>
                  <a:pt x="339" y="50"/>
                </a:lnTo>
                <a:lnTo>
                  <a:pt x="339" y="50"/>
                </a:lnTo>
                <a:lnTo>
                  <a:pt x="340" y="57"/>
                </a:lnTo>
                <a:lnTo>
                  <a:pt x="341" y="69"/>
                </a:lnTo>
                <a:lnTo>
                  <a:pt x="340" y="83"/>
                </a:lnTo>
                <a:lnTo>
                  <a:pt x="339" y="97"/>
                </a:lnTo>
                <a:lnTo>
                  <a:pt x="336" y="113"/>
                </a:lnTo>
                <a:lnTo>
                  <a:pt x="333" y="128"/>
                </a:lnTo>
                <a:lnTo>
                  <a:pt x="328" y="142"/>
                </a:lnTo>
                <a:lnTo>
                  <a:pt x="325" y="148"/>
                </a:lnTo>
                <a:lnTo>
                  <a:pt x="321" y="153"/>
                </a:lnTo>
                <a:lnTo>
                  <a:pt x="446" y="145"/>
                </a:lnTo>
                <a:lnTo>
                  <a:pt x="446" y="145"/>
                </a:lnTo>
                <a:lnTo>
                  <a:pt x="457" y="146"/>
                </a:lnTo>
                <a:lnTo>
                  <a:pt x="466" y="148"/>
                </a:lnTo>
                <a:lnTo>
                  <a:pt x="474" y="151"/>
                </a:lnTo>
                <a:lnTo>
                  <a:pt x="481" y="156"/>
                </a:lnTo>
                <a:lnTo>
                  <a:pt x="485" y="161"/>
                </a:lnTo>
                <a:lnTo>
                  <a:pt x="489" y="166"/>
                </a:lnTo>
                <a:lnTo>
                  <a:pt x="491" y="172"/>
                </a:lnTo>
                <a:lnTo>
                  <a:pt x="492" y="179"/>
                </a:lnTo>
                <a:lnTo>
                  <a:pt x="492" y="185"/>
                </a:lnTo>
                <a:lnTo>
                  <a:pt x="492" y="191"/>
                </a:lnTo>
                <a:lnTo>
                  <a:pt x="490" y="198"/>
                </a:lnTo>
                <a:lnTo>
                  <a:pt x="488" y="204"/>
                </a:lnTo>
                <a:lnTo>
                  <a:pt x="484" y="209"/>
                </a:lnTo>
                <a:lnTo>
                  <a:pt x="481" y="214"/>
                </a:lnTo>
                <a:lnTo>
                  <a:pt x="476" y="217"/>
                </a:lnTo>
                <a:lnTo>
                  <a:pt x="470" y="220"/>
                </a:lnTo>
                <a:lnTo>
                  <a:pt x="470" y="220"/>
                </a:lnTo>
                <a:lnTo>
                  <a:pt x="478" y="222"/>
                </a:lnTo>
                <a:lnTo>
                  <a:pt x="483" y="226"/>
                </a:lnTo>
                <a:lnTo>
                  <a:pt x="487" y="230"/>
                </a:lnTo>
                <a:lnTo>
                  <a:pt x="490" y="235"/>
                </a:lnTo>
                <a:lnTo>
                  <a:pt x="493" y="240"/>
                </a:lnTo>
                <a:lnTo>
                  <a:pt x="495" y="245"/>
                </a:lnTo>
                <a:lnTo>
                  <a:pt x="496" y="251"/>
                </a:lnTo>
                <a:lnTo>
                  <a:pt x="496" y="256"/>
                </a:lnTo>
                <a:lnTo>
                  <a:pt x="495" y="261"/>
                </a:lnTo>
                <a:lnTo>
                  <a:pt x="493" y="266"/>
                </a:lnTo>
                <a:lnTo>
                  <a:pt x="491" y="272"/>
                </a:lnTo>
                <a:lnTo>
                  <a:pt x="488" y="277"/>
                </a:lnTo>
                <a:lnTo>
                  <a:pt x="484" y="281"/>
                </a:lnTo>
                <a:lnTo>
                  <a:pt x="481" y="285"/>
                </a:lnTo>
                <a:lnTo>
                  <a:pt x="476" y="289"/>
                </a:lnTo>
                <a:lnTo>
                  <a:pt x="470" y="292"/>
                </a:lnTo>
                <a:lnTo>
                  <a:pt x="470" y="292"/>
                </a:lnTo>
                <a:lnTo>
                  <a:pt x="477" y="294"/>
                </a:lnTo>
                <a:lnTo>
                  <a:pt x="482" y="297"/>
                </a:lnTo>
                <a:lnTo>
                  <a:pt x="486" y="301"/>
                </a:lnTo>
                <a:lnTo>
                  <a:pt x="490" y="305"/>
                </a:lnTo>
                <a:lnTo>
                  <a:pt x="492" y="310"/>
                </a:lnTo>
                <a:lnTo>
                  <a:pt x="495" y="315"/>
                </a:lnTo>
                <a:lnTo>
                  <a:pt x="496" y="320"/>
                </a:lnTo>
                <a:lnTo>
                  <a:pt x="496" y="326"/>
                </a:lnTo>
                <a:lnTo>
                  <a:pt x="496" y="331"/>
                </a:lnTo>
                <a:lnTo>
                  <a:pt x="495" y="336"/>
                </a:lnTo>
                <a:lnTo>
                  <a:pt x="492" y="341"/>
                </a:lnTo>
                <a:lnTo>
                  <a:pt x="489" y="347"/>
                </a:lnTo>
                <a:lnTo>
                  <a:pt x="486" y="351"/>
                </a:lnTo>
                <a:lnTo>
                  <a:pt x="481" y="354"/>
                </a:lnTo>
                <a:lnTo>
                  <a:pt x="477" y="357"/>
                </a:lnTo>
                <a:lnTo>
                  <a:pt x="470" y="360"/>
                </a:lnTo>
                <a:lnTo>
                  <a:pt x="470" y="360"/>
                </a:lnTo>
                <a:close/>
                <a:moveTo>
                  <a:pt x="122" y="378"/>
                </a:moveTo>
                <a:lnTo>
                  <a:pt x="122" y="378"/>
                </a:lnTo>
                <a:lnTo>
                  <a:pt x="119" y="385"/>
                </a:lnTo>
                <a:lnTo>
                  <a:pt x="114" y="389"/>
                </a:lnTo>
                <a:lnTo>
                  <a:pt x="108" y="392"/>
                </a:lnTo>
                <a:lnTo>
                  <a:pt x="102" y="393"/>
                </a:lnTo>
                <a:lnTo>
                  <a:pt x="21" y="393"/>
                </a:lnTo>
                <a:lnTo>
                  <a:pt x="21" y="393"/>
                </a:lnTo>
                <a:lnTo>
                  <a:pt x="17" y="393"/>
                </a:lnTo>
                <a:lnTo>
                  <a:pt x="13" y="392"/>
                </a:lnTo>
                <a:lnTo>
                  <a:pt x="10" y="390"/>
                </a:lnTo>
                <a:lnTo>
                  <a:pt x="7" y="388"/>
                </a:lnTo>
                <a:lnTo>
                  <a:pt x="5" y="385"/>
                </a:lnTo>
                <a:lnTo>
                  <a:pt x="2" y="380"/>
                </a:lnTo>
                <a:lnTo>
                  <a:pt x="1" y="376"/>
                </a:lnTo>
                <a:lnTo>
                  <a:pt x="0" y="372"/>
                </a:lnTo>
                <a:lnTo>
                  <a:pt x="0" y="197"/>
                </a:lnTo>
                <a:lnTo>
                  <a:pt x="0" y="197"/>
                </a:lnTo>
                <a:lnTo>
                  <a:pt x="1" y="192"/>
                </a:lnTo>
                <a:lnTo>
                  <a:pt x="2" y="188"/>
                </a:lnTo>
                <a:lnTo>
                  <a:pt x="5" y="185"/>
                </a:lnTo>
                <a:lnTo>
                  <a:pt x="7" y="182"/>
                </a:lnTo>
                <a:lnTo>
                  <a:pt x="10" y="179"/>
                </a:lnTo>
                <a:lnTo>
                  <a:pt x="13" y="177"/>
                </a:lnTo>
                <a:lnTo>
                  <a:pt x="17" y="176"/>
                </a:lnTo>
                <a:lnTo>
                  <a:pt x="21" y="176"/>
                </a:lnTo>
                <a:lnTo>
                  <a:pt x="102" y="176"/>
                </a:lnTo>
                <a:lnTo>
                  <a:pt x="102" y="176"/>
                </a:lnTo>
                <a:lnTo>
                  <a:pt x="108" y="177"/>
                </a:lnTo>
                <a:lnTo>
                  <a:pt x="114" y="180"/>
                </a:lnTo>
                <a:lnTo>
                  <a:pt x="119" y="185"/>
                </a:lnTo>
                <a:lnTo>
                  <a:pt x="122" y="190"/>
                </a:lnTo>
                <a:lnTo>
                  <a:pt x="122" y="378"/>
                </a:lnTo>
                <a:close/>
                <a:moveTo>
                  <a:pt x="81" y="340"/>
                </a:moveTo>
                <a:lnTo>
                  <a:pt x="81" y="340"/>
                </a:lnTo>
                <a:lnTo>
                  <a:pt x="80" y="336"/>
                </a:lnTo>
                <a:lnTo>
                  <a:pt x="78" y="333"/>
                </a:lnTo>
                <a:lnTo>
                  <a:pt x="77" y="329"/>
                </a:lnTo>
                <a:lnTo>
                  <a:pt x="75" y="327"/>
                </a:lnTo>
                <a:lnTo>
                  <a:pt x="72" y="324"/>
                </a:lnTo>
                <a:lnTo>
                  <a:pt x="69" y="322"/>
                </a:lnTo>
                <a:lnTo>
                  <a:pt x="65" y="321"/>
                </a:lnTo>
                <a:lnTo>
                  <a:pt x="62" y="321"/>
                </a:lnTo>
                <a:lnTo>
                  <a:pt x="62" y="321"/>
                </a:lnTo>
                <a:lnTo>
                  <a:pt x="57" y="321"/>
                </a:lnTo>
                <a:lnTo>
                  <a:pt x="54" y="322"/>
                </a:lnTo>
                <a:lnTo>
                  <a:pt x="51" y="324"/>
                </a:lnTo>
                <a:lnTo>
                  <a:pt x="48" y="327"/>
                </a:lnTo>
                <a:lnTo>
                  <a:pt x="46" y="329"/>
                </a:lnTo>
                <a:lnTo>
                  <a:pt x="44" y="333"/>
                </a:lnTo>
                <a:lnTo>
                  <a:pt x="43" y="336"/>
                </a:lnTo>
                <a:lnTo>
                  <a:pt x="43" y="340"/>
                </a:lnTo>
                <a:lnTo>
                  <a:pt x="43" y="340"/>
                </a:lnTo>
                <a:lnTo>
                  <a:pt x="43" y="343"/>
                </a:lnTo>
                <a:lnTo>
                  <a:pt x="44" y="348"/>
                </a:lnTo>
                <a:lnTo>
                  <a:pt x="46" y="351"/>
                </a:lnTo>
                <a:lnTo>
                  <a:pt x="48" y="353"/>
                </a:lnTo>
                <a:lnTo>
                  <a:pt x="51" y="355"/>
                </a:lnTo>
                <a:lnTo>
                  <a:pt x="54" y="357"/>
                </a:lnTo>
                <a:lnTo>
                  <a:pt x="57" y="358"/>
                </a:lnTo>
                <a:lnTo>
                  <a:pt x="62" y="358"/>
                </a:lnTo>
                <a:lnTo>
                  <a:pt x="62" y="358"/>
                </a:lnTo>
                <a:lnTo>
                  <a:pt x="65" y="358"/>
                </a:lnTo>
                <a:lnTo>
                  <a:pt x="69" y="357"/>
                </a:lnTo>
                <a:lnTo>
                  <a:pt x="72" y="355"/>
                </a:lnTo>
                <a:lnTo>
                  <a:pt x="75" y="353"/>
                </a:lnTo>
                <a:lnTo>
                  <a:pt x="77" y="351"/>
                </a:lnTo>
                <a:lnTo>
                  <a:pt x="78" y="348"/>
                </a:lnTo>
                <a:lnTo>
                  <a:pt x="80" y="343"/>
                </a:lnTo>
                <a:lnTo>
                  <a:pt x="81" y="340"/>
                </a:lnTo>
                <a:lnTo>
                  <a:pt x="81" y="34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1" name="Google Shape;591;p26" title="qr-code (3).gif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1775" y="1752600"/>
            <a:ext cx="2607547" cy="260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p26" title="qr-code (4).gif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31794" y="1752600"/>
            <a:ext cx="2607547" cy="2607550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26"/>
          <p:cNvSpPr txBox="1"/>
          <p:nvPr>
            <p:ph type="title"/>
          </p:nvPr>
        </p:nvSpPr>
        <p:spPr>
          <a:xfrm>
            <a:off x="792000" y="411750"/>
            <a:ext cx="756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/>
              <a:t>Выводы</a:t>
            </a:r>
            <a:endParaRPr/>
          </a:p>
        </p:txBody>
      </p:sp>
      <p:sp>
        <p:nvSpPr>
          <p:cNvPr id="594" name="Google Shape;594;p26"/>
          <p:cNvSpPr/>
          <p:nvPr/>
        </p:nvSpPr>
        <p:spPr>
          <a:xfrm flipH="1" rot="10800000">
            <a:off x="2378009" y="536169"/>
            <a:ext cx="618309" cy="548641"/>
          </a:xfrm>
          <a:custGeom>
            <a:rect b="b" l="l" r="r" t="t"/>
            <a:pathLst>
              <a:path extrusionOk="0" h="423" w="496">
                <a:moveTo>
                  <a:pt x="470" y="360"/>
                </a:moveTo>
                <a:lnTo>
                  <a:pt x="470" y="360"/>
                </a:lnTo>
                <a:lnTo>
                  <a:pt x="473" y="364"/>
                </a:lnTo>
                <a:lnTo>
                  <a:pt x="474" y="368"/>
                </a:lnTo>
                <a:lnTo>
                  <a:pt x="478" y="377"/>
                </a:lnTo>
                <a:lnTo>
                  <a:pt x="478" y="387"/>
                </a:lnTo>
                <a:lnTo>
                  <a:pt x="477" y="392"/>
                </a:lnTo>
                <a:lnTo>
                  <a:pt x="476" y="397"/>
                </a:lnTo>
                <a:lnTo>
                  <a:pt x="473" y="403"/>
                </a:lnTo>
                <a:lnTo>
                  <a:pt x="470" y="407"/>
                </a:lnTo>
                <a:lnTo>
                  <a:pt x="467" y="411"/>
                </a:lnTo>
                <a:lnTo>
                  <a:pt x="462" y="415"/>
                </a:lnTo>
                <a:lnTo>
                  <a:pt x="458" y="417"/>
                </a:lnTo>
                <a:lnTo>
                  <a:pt x="451" y="421"/>
                </a:lnTo>
                <a:lnTo>
                  <a:pt x="445" y="422"/>
                </a:lnTo>
                <a:lnTo>
                  <a:pt x="438" y="423"/>
                </a:lnTo>
                <a:lnTo>
                  <a:pt x="390" y="423"/>
                </a:lnTo>
                <a:lnTo>
                  <a:pt x="390" y="423"/>
                </a:lnTo>
                <a:lnTo>
                  <a:pt x="250" y="423"/>
                </a:lnTo>
                <a:lnTo>
                  <a:pt x="240" y="423"/>
                </a:lnTo>
                <a:lnTo>
                  <a:pt x="240" y="423"/>
                </a:lnTo>
                <a:lnTo>
                  <a:pt x="227" y="423"/>
                </a:lnTo>
                <a:lnTo>
                  <a:pt x="215" y="421"/>
                </a:lnTo>
                <a:lnTo>
                  <a:pt x="202" y="418"/>
                </a:lnTo>
                <a:lnTo>
                  <a:pt x="190" y="414"/>
                </a:lnTo>
                <a:lnTo>
                  <a:pt x="180" y="409"/>
                </a:lnTo>
                <a:lnTo>
                  <a:pt x="169" y="403"/>
                </a:lnTo>
                <a:lnTo>
                  <a:pt x="161" y="394"/>
                </a:lnTo>
                <a:lnTo>
                  <a:pt x="153" y="384"/>
                </a:lnTo>
                <a:lnTo>
                  <a:pt x="149" y="378"/>
                </a:lnTo>
                <a:lnTo>
                  <a:pt x="133" y="378"/>
                </a:lnTo>
                <a:lnTo>
                  <a:pt x="133" y="190"/>
                </a:lnTo>
                <a:lnTo>
                  <a:pt x="134" y="190"/>
                </a:lnTo>
                <a:lnTo>
                  <a:pt x="134" y="190"/>
                </a:lnTo>
                <a:lnTo>
                  <a:pt x="141" y="190"/>
                </a:lnTo>
                <a:lnTo>
                  <a:pt x="146" y="189"/>
                </a:lnTo>
                <a:lnTo>
                  <a:pt x="152" y="187"/>
                </a:lnTo>
                <a:lnTo>
                  <a:pt x="157" y="184"/>
                </a:lnTo>
                <a:lnTo>
                  <a:pt x="208" y="134"/>
                </a:lnTo>
                <a:lnTo>
                  <a:pt x="208" y="134"/>
                </a:lnTo>
                <a:lnTo>
                  <a:pt x="215" y="128"/>
                </a:lnTo>
                <a:lnTo>
                  <a:pt x="220" y="122"/>
                </a:lnTo>
                <a:lnTo>
                  <a:pt x="225" y="114"/>
                </a:lnTo>
                <a:lnTo>
                  <a:pt x="229" y="107"/>
                </a:lnTo>
                <a:lnTo>
                  <a:pt x="234" y="100"/>
                </a:lnTo>
                <a:lnTo>
                  <a:pt x="237" y="91"/>
                </a:lnTo>
                <a:lnTo>
                  <a:pt x="240" y="84"/>
                </a:lnTo>
                <a:lnTo>
                  <a:pt x="242" y="75"/>
                </a:lnTo>
                <a:lnTo>
                  <a:pt x="252" y="31"/>
                </a:lnTo>
                <a:lnTo>
                  <a:pt x="252" y="31"/>
                </a:lnTo>
                <a:lnTo>
                  <a:pt x="254" y="24"/>
                </a:lnTo>
                <a:lnTo>
                  <a:pt x="257" y="17"/>
                </a:lnTo>
                <a:lnTo>
                  <a:pt x="262" y="12"/>
                </a:lnTo>
                <a:lnTo>
                  <a:pt x="267" y="7"/>
                </a:lnTo>
                <a:lnTo>
                  <a:pt x="274" y="3"/>
                </a:lnTo>
                <a:lnTo>
                  <a:pt x="280" y="1"/>
                </a:lnTo>
                <a:lnTo>
                  <a:pt x="288" y="0"/>
                </a:lnTo>
                <a:lnTo>
                  <a:pt x="295" y="1"/>
                </a:lnTo>
                <a:lnTo>
                  <a:pt x="295" y="1"/>
                </a:lnTo>
                <a:lnTo>
                  <a:pt x="303" y="3"/>
                </a:lnTo>
                <a:lnTo>
                  <a:pt x="312" y="7"/>
                </a:lnTo>
                <a:lnTo>
                  <a:pt x="318" y="11"/>
                </a:lnTo>
                <a:lnTo>
                  <a:pt x="323" y="17"/>
                </a:lnTo>
                <a:lnTo>
                  <a:pt x="329" y="24"/>
                </a:lnTo>
                <a:lnTo>
                  <a:pt x="333" y="31"/>
                </a:lnTo>
                <a:lnTo>
                  <a:pt x="336" y="40"/>
                </a:lnTo>
                <a:lnTo>
                  <a:pt x="339" y="50"/>
                </a:lnTo>
                <a:lnTo>
                  <a:pt x="339" y="50"/>
                </a:lnTo>
                <a:lnTo>
                  <a:pt x="340" y="57"/>
                </a:lnTo>
                <a:lnTo>
                  <a:pt x="341" y="69"/>
                </a:lnTo>
                <a:lnTo>
                  <a:pt x="340" y="83"/>
                </a:lnTo>
                <a:lnTo>
                  <a:pt x="339" y="97"/>
                </a:lnTo>
                <a:lnTo>
                  <a:pt x="336" y="113"/>
                </a:lnTo>
                <a:lnTo>
                  <a:pt x="333" y="128"/>
                </a:lnTo>
                <a:lnTo>
                  <a:pt x="328" y="142"/>
                </a:lnTo>
                <a:lnTo>
                  <a:pt x="325" y="148"/>
                </a:lnTo>
                <a:lnTo>
                  <a:pt x="321" y="153"/>
                </a:lnTo>
                <a:lnTo>
                  <a:pt x="446" y="145"/>
                </a:lnTo>
                <a:lnTo>
                  <a:pt x="446" y="145"/>
                </a:lnTo>
                <a:lnTo>
                  <a:pt x="457" y="146"/>
                </a:lnTo>
                <a:lnTo>
                  <a:pt x="466" y="148"/>
                </a:lnTo>
                <a:lnTo>
                  <a:pt x="474" y="151"/>
                </a:lnTo>
                <a:lnTo>
                  <a:pt x="481" y="156"/>
                </a:lnTo>
                <a:lnTo>
                  <a:pt x="485" y="161"/>
                </a:lnTo>
                <a:lnTo>
                  <a:pt x="489" y="166"/>
                </a:lnTo>
                <a:lnTo>
                  <a:pt x="491" y="172"/>
                </a:lnTo>
                <a:lnTo>
                  <a:pt x="492" y="179"/>
                </a:lnTo>
                <a:lnTo>
                  <a:pt x="492" y="185"/>
                </a:lnTo>
                <a:lnTo>
                  <a:pt x="492" y="191"/>
                </a:lnTo>
                <a:lnTo>
                  <a:pt x="490" y="198"/>
                </a:lnTo>
                <a:lnTo>
                  <a:pt x="488" y="204"/>
                </a:lnTo>
                <a:lnTo>
                  <a:pt x="484" y="209"/>
                </a:lnTo>
                <a:lnTo>
                  <a:pt x="481" y="214"/>
                </a:lnTo>
                <a:lnTo>
                  <a:pt x="476" y="217"/>
                </a:lnTo>
                <a:lnTo>
                  <a:pt x="470" y="220"/>
                </a:lnTo>
                <a:lnTo>
                  <a:pt x="470" y="220"/>
                </a:lnTo>
                <a:lnTo>
                  <a:pt x="478" y="222"/>
                </a:lnTo>
                <a:lnTo>
                  <a:pt x="483" y="226"/>
                </a:lnTo>
                <a:lnTo>
                  <a:pt x="487" y="230"/>
                </a:lnTo>
                <a:lnTo>
                  <a:pt x="490" y="235"/>
                </a:lnTo>
                <a:lnTo>
                  <a:pt x="493" y="240"/>
                </a:lnTo>
                <a:lnTo>
                  <a:pt x="495" y="245"/>
                </a:lnTo>
                <a:lnTo>
                  <a:pt x="496" y="251"/>
                </a:lnTo>
                <a:lnTo>
                  <a:pt x="496" y="256"/>
                </a:lnTo>
                <a:lnTo>
                  <a:pt x="495" y="261"/>
                </a:lnTo>
                <a:lnTo>
                  <a:pt x="493" y="266"/>
                </a:lnTo>
                <a:lnTo>
                  <a:pt x="491" y="272"/>
                </a:lnTo>
                <a:lnTo>
                  <a:pt x="488" y="277"/>
                </a:lnTo>
                <a:lnTo>
                  <a:pt x="484" y="281"/>
                </a:lnTo>
                <a:lnTo>
                  <a:pt x="481" y="285"/>
                </a:lnTo>
                <a:lnTo>
                  <a:pt x="476" y="289"/>
                </a:lnTo>
                <a:lnTo>
                  <a:pt x="470" y="292"/>
                </a:lnTo>
                <a:lnTo>
                  <a:pt x="470" y="292"/>
                </a:lnTo>
                <a:lnTo>
                  <a:pt x="477" y="294"/>
                </a:lnTo>
                <a:lnTo>
                  <a:pt x="482" y="297"/>
                </a:lnTo>
                <a:lnTo>
                  <a:pt x="486" y="301"/>
                </a:lnTo>
                <a:lnTo>
                  <a:pt x="490" y="305"/>
                </a:lnTo>
                <a:lnTo>
                  <a:pt x="492" y="310"/>
                </a:lnTo>
                <a:lnTo>
                  <a:pt x="495" y="315"/>
                </a:lnTo>
                <a:lnTo>
                  <a:pt x="496" y="320"/>
                </a:lnTo>
                <a:lnTo>
                  <a:pt x="496" y="326"/>
                </a:lnTo>
                <a:lnTo>
                  <a:pt x="496" y="331"/>
                </a:lnTo>
                <a:lnTo>
                  <a:pt x="495" y="336"/>
                </a:lnTo>
                <a:lnTo>
                  <a:pt x="492" y="341"/>
                </a:lnTo>
                <a:lnTo>
                  <a:pt x="489" y="347"/>
                </a:lnTo>
                <a:lnTo>
                  <a:pt x="486" y="351"/>
                </a:lnTo>
                <a:lnTo>
                  <a:pt x="481" y="354"/>
                </a:lnTo>
                <a:lnTo>
                  <a:pt x="477" y="357"/>
                </a:lnTo>
                <a:lnTo>
                  <a:pt x="470" y="360"/>
                </a:lnTo>
                <a:lnTo>
                  <a:pt x="470" y="360"/>
                </a:lnTo>
                <a:close/>
                <a:moveTo>
                  <a:pt x="122" y="378"/>
                </a:moveTo>
                <a:lnTo>
                  <a:pt x="122" y="378"/>
                </a:lnTo>
                <a:lnTo>
                  <a:pt x="119" y="385"/>
                </a:lnTo>
                <a:lnTo>
                  <a:pt x="114" y="389"/>
                </a:lnTo>
                <a:lnTo>
                  <a:pt x="108" y="392"/>
                </a:lnTo>
                <a:lnTo>
                  <a:pt x="102" y="393"/>
                </a:lnTo>
                <a:lnTo>
                  <a:pt x="21" y="393"/>
                </a:lnTo>
                <a:lnTo>
                  <a:pt x="21" y="393"/>
                </a:lnTo>
                <a:lnTo>
                  <a:pt x="17" y="393"/>
                </a:lnTo>
                <a:lnTo>
                  <a:pt x="13" y="392"/>
                </a:lnTo>
                <a:lnTo>
                  <a:pt x="10" y="390"/>
                </a:lnTo>
                <a:lnTo>
                  <a:pt x="7" y="388"/>
                </a:lnTo>
                <a:lnTo>
                  <a:pt x="5" y="385"/>
                </a:lnTo>
                <a:lnTo>
                  <a:pt x="2" y="380"/>
                </a:lnTo>
                <a:lnTo>
                  <a:pt x="1" y="376"/>
                </a:lnTo>
                <a:lnTo>
                  <a:pt x="0" y="372"/>
                </a:lnTo>
                <a:lnTo>
                  <a:pt x="0" y="197"/>
                </a:lnTo>
                <a:lnTo>
                  <a:pt x="0" y="197"/>
                </a:lnTo>
                <a:lnTo>
                  <a:pt x="1" y="192"/>
                </a:lnTo>
                <a:lnTo>
                  <a:pt x="2" y="188"/>
                </a:lnTo>
                <a:lnTo>
                  <a:pt x="5" y="185"/>
                </a:lnTo>
                <a:lnTo>
                  <a:pt x="7" y="182"/>
                </a:lnTo>
                <a:lnTo>
                  <a:pt x="10" y="179"/>
                </a:lnTo>
                <a:lnTo>
                  <a:pt x="13" y="177"/>
                </a:lnTo>
                <a:lnTo>
                  <a:pt x="17" y="176"/>
                </a:lnTo>
                <a:lnTo>
                  <a:pt x="21" y="176"/>
                </a:lnTo>
                <a:lnTo>
                  <a:pt x="102" y="176"/>
                </a:lnTo>
                <a:lnTo>
                  <a:pt x="102" y="176"/>
                </a:lnTo>
                <a:lnTo>
                  <a:pt x="108" y="177"/>
                </a:lnTo>
                <a:lnTo>
                  <a:pt x="114" y="180"/>
                </a:lnTo>
                <a:lnTo>
                  <a:pt x="119" y="185"/>
                </a:lnTo>
                <a:lnTo>
                  <a:pt x="122" y="190"/>
                </a:lnTo>
                <a:lnTo>
                  <a:pt x="122" y="378"/>
                </a:lnTo>
                <a:close/>
                <a:moveTo>
                  <a:pt x="81" y="340"/>
                </a:moveTo>
                <a:lnTo>
                  <a:pt x="81" y="340"/>
                </a:lnTo>
                <a:lnTo>
                  <a:pt x="80" y="336"/>
                </a:lnTo>
                <a:lnTo>
                  <a:pt x="78" y="333"/>
                </a:lnTo>
                <a:lnTo>
                  <a:pt x="77" y="329"/>
                </a:lnTo>
                <a:lnTo>
                  <a:pt x="75" y="327"/>
                </a:lnTo>
                <a:lnTo>
                  <a:pt x="72" y="324"/>
                </a:lnTo>
                <a:lnTo>
                  <a:pt x="69" y="322"/>
                </a:lnTo>
                <a:lnTo>
                  <a:pt x="65" y="321"/>
                </a:lnTo>
                <a:lnTo>
                  <a:pt x="62" y="321"/>
                </a:lnTo>
                <a:lnTo>
                  <a:pt x="62" y="321"/>
                </a:lnTo>
                <a:lnTo>
                  <a:pt x="57" y="321"/>
                </a:lnTo>
                <a:lnTo>
                  <a:pt x="54" y="322"/>
                </a:lnTo>
                <a:lnTo>
                  <a:pt x="51" y="324"/>
                </a:lnTo>
                <a:lnTo>
                  <a:pt x="48" y="327"/>
                </a:lnTo>
                <a:lnTo>
                  <a:pt x="46" y="329"/>
                </a:lnTo>
                <a:lnTo>
                  <a:pt x="44" y="333"/>
                </a:lnTo>
                <a:lnTo>
                  <a:pt x="43" y="336"/>
                </a:lnTo>
                <a:lnTo>
                  <a:pt x="43" y="340"/>
                </a:lnTo>
                <a:lnTo>
                  <a:pt x="43" y="340"/>
                </a:lnTo>
                <a:lnTo>
                  <a:pt x="43" y="343"/>
                </a:lnTo>
                <a:lnTo>
                  <a:pt x="44" y="348"/>
                </a:lnTo>
                <a:lnTo>
                  <a:pt x="46" y="351"/>
                </a:lnTo>
                <a:lnTo>
                  <a:pt x="48" y="353"/>
                </a:lnTo>
                <a:lnTo>
                  <a:pt x="51" y="355"/>
                </a:lnTo>
                <a:lnTo>
                  <a:pt x="54" y="357"/>
                </a:lnTo>
                <a:lnTo>
                  <a:pt x="57" y="358"/>
                </a:lnTo>
                <a:lnTo>
                  <a:pt x="62" y="358"/>
                </a:lnTo>
                <a:lnTo>
                  <a:pt x="62" y="358"/>
                </a:lnTo>
                <a:lnTo>
                  <a:pt x="65" y="358"/>
                </a:lnTo>
                <a:lnTo>
                  <a:pt x="69" y="357"/>
                </a:lnTo>
                <a:lnTo>
                  <a:pt x="72" y="355"/>
                </a:lnTo>
                <a:lnTo>
                  <a:pt x="75" y="353"/>
                </a:lnTo>
                <a:lnTo>
                  <a:pt x="77" y="351"/>
                </a:lnTo>
                <a:lnTo>
                  <a:pt x="78" y="348"/>
                </a:lnTo>
                <a:lnTo>
                  <a:pt x="80" y="343"/>
                </a:lnTo>
                <a:lnTo>
                  <a:pt x="81" y="340"/>
                </a:lnTo>
                <a:lnTo>
                  <a:pt x="81" y="34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5" name="Google Shape;595;p26" title="Logo_of_Twitter.svg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94592" y="2743063"/>
            <a:ext cx="626624" cy="62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26" title="cf-logo-v-rgb.png"/>
          <p:cNvPicPr preferRelativeResize="0"/>
          <p:nvPr/>
        </p:nvPicPr>
        <p:blipFill rotWithShape="1">
          <a:blip r:embed="rId6">
            <a:alphaModFix/>
          </a:blip>
          <a:srcRect b="26349" l="43319" r="0" t="0"/>
          <a:stretch/>
        </p:blipFill>
        <p:spPr>
          <a:xfrm>
            <a:off x="3170273" y="2799971"/>
            <a:ext cx="1183919" cy="512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7"/>
          <p:cNvSpPr txBox="1"/>
          <p:nvPr>
            <p:ph type="title"/>
          </p:nvPr>
        </p:nvSpPr>
        <p:spPr>
          <a:xfrm>
            <a:off x="4554908" y="1553400"/>
            <a:ext cx="4156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Спасибо за внимание!</a:t>
            </a:r>
            <a:endParaRPr/>
          </a:p>
        </p:txBody>
      </p:sp>
      <p:sp>
        <p:nvSpPr>
          <p:cNvPr id="603" name="Google Shape;603;p27"/>
          <p:cNvSpPr txBox="1"/>
          <p:nvPr>
            <p:ph idx="1" type="body"/>
          </p:nvPr>
        </p:nvSpPr>
        <p:spPr>
          <a:xfrm>
            <a:off x="4554900" y="2387250"/>
            <a:ext cx="4156800" cy="23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-US" sz="1800"/>
              <a:t>Максим Голев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1800"/>
              <a:t>Старший программист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1800"/>
              <a:t>info@develonica.com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604" name="Google Shape;604;p27" title="Рисунок1.jpg"/>
          <p:cNvPicPr preferRelativeResize="0"/>
          <p:nvPr/>
        </p:nvPicPr>
        <p:blipFill rotWithShape="1">
          <a:blip r:embed="rId3">
            <a:alphaModFix/>
          </a:blip>
          <a:srcRect b="0" l="4938" r="4936" t="0"/>
          <a:stretch/>
        </p:blipFill>
        <p:spPr>
          <a:xfrm>
            <a:off x="445125" y="1028000"/>
            <a:ext cx="3125400" cy="3125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Google Shape;609;p28"/>
          <p:cNvPicPr preferRelativeResize="0"/>
          <p:nvPr/>
        </p:nvPicPr>
        <p:blipFill rotWithShape="1">
          <a:blip r:embed="rId3">
            <a:alphaModFix/>
          </a:blip>
          <a:srcRect b="11008" l="10230" r="9652" t="9164"/>
          <a:stretch/>
        </p:blipFill>
        <p:spPr>
          <a:xfrm>
            <a:off x="3837600" y="515550"/>
            <a:ext cx="5306399" cy="39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28"/>
          <p:cNvSpPr txBox="1"/>
          <p:nvPr/>
        </p:nvSpPr>
        <p:spPr>
          <a:xfrm>
            <a:off x="432000" y="2844896"/>
            <a:ext cx="26595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Подробнее </a:t>
            </a:r>
            <a:br>
              <a:rPr b="0" i="0" lang="en-US" sz="1800" u="none" cap="none" strike="noStrike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b="0" i="0" lang="en-US" sz="1800" u="none" cap="none" strike="noStrike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 Девелонике</a:t>
            </a:r>
            <a:endParaRPr b="0" i="0" sz="1800" u="none" cap="none" strike="noStrike">
              <a:solidFill>
                <a:srgbClr val="59595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11" name="Google Shape;611;p28"/>
          <p:cNvSpPr txBox="1"/>
          <p:nvPr/>
        </p:nvSpPr>
        <p:spPr>
          <a:xfrm>
            <a:off x="432000" y="1612275"/>
            <a:ext cx="26604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Подписывайтесь </a:t>
            </a:r>
            <a:br>
              <a:rPr b="0" i="0" lang="en-US" sz="1800" u="none" cap="none" strike="noStrike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</a:br>
            <a:r>
              <a:rPr b="0" i="0" lang="en-US" sz="1800" u="none" cap="none" strike="noStrike">
                <a:solidFill>
                  <a:srgbClr val="FFFFFF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на наш ТГ-канал</a:t>
            </a:r>
            <a:endParaRPr b="0" i="0" sz="1800" u="none" cap="none" strike="noStrike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612" name="Google Shape;612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03942" y="2783491"/>
            <a:ext cx="793394" cy="842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3" name="Google Shape;613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03942" y="1549508"/>
            <a:ext cx="795983" cy="845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"/>
          <p:cNvSpPr txBox="1"/>
          <p:nvPr>
            <p:ph type="title"/>
          </p:nvPr>
        </p:nvSpPr>
        <p:spPr>
          <a:xfrm>
            <a:off x="432000" y="1899900"/>
            <a:ext cx="82800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800"/>
              <a:t>Что такое кэширование?</a:t>
            </a:r>
            <a:endParaRPr sz="4800"/>
          </a:p>
        </p:txBody>
      </p:sp>
      <p:sp>
        <p:nvSpPr>
          <p:cNvPr id="330" name="Google Shape;330;p3"/>
          <p:cNvSpPr txBox="1"/>
          <p:nvPr>
            <p:ph idx="4294967295" type="subTitle"/>
          </p:nvPr>
        </p:nvSpPr>
        <p:spPr>
          <a:xfrm>
            <a:off x="2208750" y="3654175"/>
            <a:ext cx="47265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Кратко, но важно</a:t>
            </a:r>
            <a:endParaRPr b="0" i="0" sz="14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4"/>
          <p:cNvPicPr preferRelativeResize="0"/>
          <p:nvPr/>
        </p:nvPicPr>
        <p:blipFill rotWithShape="1">
          <a:blip r:embed="rId3">
            <a:alphaModFix/>
          </a:blip>
          <a:srcRect b="0" l="8193" r="8193" t="0"/>
          <a:stretch/>
        </p:blipFill>
        <p:spPr>
          <a:xfrm>
            <a:off x="4843474" y="0"/>
            <a:ext cx="430052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"/>
          <p:cNvSpPr txBox="1"/>
          <p:nvPr>
            <p:ph type="title"/>
          </p:nvPr>
        </p:nvSpPr>
        <p:spPr>
          <a:xfrm>
            <a:off x="432000" y="410400"/>
            <a:ext cx="3960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 sz="2300"/>
              <a:t>Большой объем информации</a:t>
            </a:r>
            <a:endParaRPr sz="2300"/>
          </a:p>
        </p:txBody>
      </p:sp>
      <p:sp>
        <p:nvSpPr>
          <p:cNvPr id="338" name="Google Shape;338;p4"/>
          <p:cNvSpPr txBox="1"/>
          <p:nvPr>
            <p:ph idx="1" type="body"/>
          </p:nvPr>
        </p:nvSpPr>
        <p:spPr>
          <a:xfrm>
            <a:off x="432000" y="1313950"/>
            <a:ext cx="3960000" cy="34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lang="en-US" sz="1100"/>
              <a:t>При всякой спекуляции с акциями каждый знает, что гроза когда-нибудь да грянет, но каждый надеется, что она разразится над головой его ближнего уже после того, как ему самому удастся собрать золотой дождь и укрыть его в безопасном месте. </a:t>
            </a:r>
            <a:endParaRPr b="0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1" lang="en-US" sz="1100"/>
              <a:t>Apres moi le deluge!</a:t>
            </a:r>
            <a:r>
              <a:rPr lang="en-US" sz="1100"/>
              <a:t> </a:t>
            </a:r>
            <a:r>
              <a:rPr b="0" lang="en-US" sz="1100"/>
              <a:t>– вот лозунг всякого капиталиста и всякой капиталистической нации. </a:t>
            </a:r>
            <a:endParaRPr b="0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lang="en-US" sz="1100"/>
              <a:t>Поэтому капитал беспощаден по отношению к здоровью и жизни рабочего всюду, где общество не принуждает его к другому отношению. На жалобы относительно физического и духовного калечения, преждевременной смерти, истязаний чрезмерным трудом он отвечает: как могут терзать нас эти муки, если они увеличивают наше наслаждение (прибыль)? Но в общем и целом это и не зависит от доброй или злой воли отдельного капиталиста. </a:t>
            </a:r>
            <a:endParaRPr b="0"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58000" y="0"/>
            <a:ext cx="5986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5"/>
          <p:cNvSpPr txBox="1"/>
          <p:nvPr>
            <p:ph idx="4294967295" type="body"/>
          </p:nvPr>
        </p:nvSpPr>
        <p:spPr>
          <a:xfrm>
            <a:off x="314950" y="1425738"/>
            <a:ext cx="25476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SzPts val="1100"/>
              <a:buNone/>
            </a:pPr>
            <a:r>
              <a:rPr lang="en-US" sz="1200">
                <a:solidFill>
                  <a:schemeClr val="dk2"/>
                </a:solidFill>
              </a:rPr>
              <a:t>Краткое наглядное представление прочитанной информации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346" name="Google Shape;346;p5"/>
          <p:cNvSpPr txBox="1"/>
          <p:nvPr>
            <p:ph idx="4294967295" type="body"/>
          </p:nvPr>
        </p:nvSpPr>
        <p:spPr>
          <a:xfrm>
            <a:off x="314950" y="2804635"/>
            <a:ext cx="25476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>
                <a:solidFill>
                  <a:schemeClr val="dk2"/>
                </a:solidFill>
              </a:rPr>
              <a:t>Возможность быстрого поиска нужной информации в своей памяти благодаря словам-маркерам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100"/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347" name="Google Shape;347;p5"/>
          <p:cNvSpPr txBox="1"/>
          <p:nvPr>
            <p:ph idx="4294967295" type="body"/>
          </p:nvPr>
        </p:nvSpPr>
        <p:spPr>
          <a:xfrm>
            <a:off x="314950" y="4411925"/>
            <a:ext cx="25476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SzPts val="1100"/>
              <a:buNone/>
            </a:pPr>
            <a:r>
              <a:rPr lang="en-US" sz="1200">
                <a:solidFill>
                  <a:schemeClr val="dk2"/>
                </a:solidFill>
              </a:rPr>
              <a:t>Приз у нас в кармане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348" name="Google Shape;348;p5"/>
          <p:cNvGrpSpPr/>
          <p:nvPr/>
        </p:nvGrpSpPr>
        <p:grpSpPr>
          <a:xfrm>
            <a:off x="1383004" y="1118278"/>
            <a:ext cx="411493" cy="256038"/>
            <a:chOff x="6272213" y="317501"/>
            <a:chExt cx="385763" cy="230188"/>
          </a:xfrm>
        </p:grpSpPr>
        <p:sp>
          <p:nvSpPr>
            <p:cNvPr id="349" name="Google Shape;349;p5"/>
            <p:cNvSpPr/>
            <p:nvPr/>
          </p:nvSpPr>
          <p:spPr>
            <a:xfrm>
              <a:off x="6272213" y="317501"/>
              <a:ext cx="385763" cy="230188"/>
            </a:xfrm>
            <a:custGeom>
              <a:rect b="b" l="l" r="r" t="t"/>
              <a:pathLst>
                <a:path extrusionOk="0" h="290" w="486">
                  <a:moveTo>
                    <a:pt x="243" y="0"/>
                  </a:moveTo>
                  <a:lnTo>
                    <a:pt x="243" y="0"/>
                  </a:lnTo>
                  <a:lnTo>
                    <a:pt x="231" y="0"/>
                  </a:lnTo>
                  <a:lnTo>
                    <a:pt x="220" y="1"/>
                  </a:lnTo>
                  <a:lnTo>
                    <a:pt x="196" y="5"/>
                  </a:lnTo>
                  <a:lnTo>
                    <a:pt x="174" y="10"/>
                  </a:lnTo>
                  <a:lnTo>
                    <a:pt x="153" y="17"/>
                  </a:lnTo>
                  <a:lnTo>
                    <a:pt x="132" y="27"/>
                  </a:lnTo>
                  <a:lnTo>
                    <a:pt x="113" y="38"/>
                  </a:lnTo>
                  <a:lnTo>
                    <a:pt x="96" y="48"/>
                  </a:lnTo>
                  <a:lnTo>
                    <a:pt x="79" y="60"/>
                  </a:lnTo>
                  <a:lnTo>
                    <a:pt x="64" y="71"/>
                  </a:lnTo>
                  <a:lnTo>
                    <a:pt x="51" y="82"/>
                  </a:lnTo>
                  <a:lnTo>
                    <a:pt x="29" y="102"/>
                  </a:lnTo>
                  <a:lnTo>
                    <a:pt x="15" y="117"/>
                  </a:lnTo>
                  <a:lnTo>
                    <a:pt x="8" y="123"/>
                  </a:lnTo>
                  <a:lnTo>
                    <a:pt x="8" y="123"/>
                  </a:lnTo>
                  <a:lnTo>
                    <a:pt x="5" y="128"/>
                  </a:lnTo>
                  <a:lnTo>
                    <a:pt x="2" y="134"/>
                  </a:lnTo>
                  <a:lnTo>
                    <a:pt x="1" y="139"/>
                  </a:lnTo>
                  <a:lnTo>
                    <a:pt x="0" y="144"/>
                  </a:lnTo>
                  <a:lnTo>
                    <a:pt x="1" y="151"/>
                  </a:lnTo>
                  <a:lnTo>
                    <a:pt x="2" y="156"/>
                  </a:lnTo>
                  <a:lnTo>
                    <a:pt x="5" y="161"/>
                  </a:lnTo>
                  <a:lnTo>
                    <a:pt x="8" y="165"/>
                  </a:lnTo>
                  <a:lnTo>
                    <a:pt x="8" y="165"/>
                  </a:lnTo>
                  <a:lnTo>
                    <a:pt x="15" y="173"/>
                  </a:lnTo>
                  <a:lnTo>
                    <a:pt x="29" y="186"/>
                  </a:lnTo>
                  <a:lnTo>
                    <a:pt x="51" y="206"/>
                  </a:lnTo>
                  <a:lnTo>
                    <a:pt x="64" y="218"/>
                  </a:lnTo>
                  <a:lnTo>
                    <a:pt x="79" y="230"/>
                  </a:lnTo>
                  <a:lnTo>
                    <a:pt x="96" y="240"/>
                  </a:lnTo>
                  <a:lnTo>
                    <a:pt x="113" y="252"/>
                  </a:lnTo>
                  <a:lnTo>
                    <a:pt x="132" y="261"/>
                  </a:lnTo>
                  <a:lnTo>
                    <a:pt x="153" y="271"/>
                  </a:lnTo>
                  <a:lnTo>
                    <a:pt x="174" y="278"/>
                  </a:lnTo>
                  <a:lnTo>
                    <a:pt x="196" y="285"/>
                  </a:lnTo>
                  <a:lnTo>
                    <a:pt x="220" y="288"/>
                  </a:lnTo>
                  <a:lnTo>
                    <a:pt x="231" y="289"/>
                  </a:lnTo>
                  <a:lnTo>
                    <a:pt x="243" y="290"/>
                  </a:lnTo>
                  <a:lnTo>
                    <a:pt x="243" y="290"/>
                  </a:lnTo>
                  <a:lnTo>
                    <a:pt x="256" y="289"/>
                  </a:lnTo>
                  <a:lnTo>
                    <a:pt x="267" y="288"/>
                  </a:lnTo>
                  <a:lnTo>
                    <a:pt x="290" y="285"/>
                  </a:lnTo>
                  <a:lnTo>
                    <a:pt x="313" y="278"/>
                  </a:lnTo>
                  <a:lnTo>
                    <a:pt x="334" y="271"/>
                  </a:lnTo>
                  <a:lnTo>
                    <a:pt x="354" y="261"/>
                  </a:lnTo>
                  <a:lnTo>
                    <a:pt x="374" y="252"/>
                  </a:lnTo>
                  <a:lnTo>
                    <a:pt x="391" y="240"/>
                  </a:lnTo>
                  <a:lnTo>
                    <a:pt x="408" y="230"/>
                  </a:lnTo>
                  <a:lnTo>
                    <a:pt x="422" y="218"/>
                  </a:lnTo>
                  <a:lnTo>
                    <a:pt x="436" y="206"/>
                  </a:lnTo>
                  <a:lnTo>
                    <a:pt x="458" y="186"/>
                  </a:lnTo>
                  <a:lnTo>
                    <a:pt x="472" y="173"/>
                  </a:lnTo>
                  <a:lnTo>
                    <a:pt x="478" y="165"/>
                  </a:lnTo>
                  <a:lnTo>
                    <a:pt x="478" y="165"/>
                  </a:lnTo>
                  <a:lnTo>
                    <a:pt x="482" y="161"/>
                  </a:lnTo>
                  <a:lnTo>
                    <a:pt x="485" y="156"/>
                  </a:lnTo>
                  <a:lnTo>
                    <a:pt x="486" y="151"/>
                  </a:lnTo>
                  <a:lnTo>
                    <a:pt x="486" y="144"/>
                  </a:lnTo>
                  <a:lnTo>
                    <a:pt x="486" y="139"/>
                  </a:lnTo>
                  <a:lnTo>
                    <a:pt x="485" y="134"/>
                  </a:lnTo>
                  <a:lnTo>
                    <a:pt x="482" y="128"/>
                  </a:lnTo>
                  <a:lnTo>
                    <a:pt x="478" y="123"/>
                  </a:lnTo>
                  <a:lnTo>
                    <a:pt x="478" y="123"/>
                  </a:lnTo>
                  <a:lnTo>
                    <a:pt x="472" y="117"/>
                  </a:lnTo>
                  <a:lnTo>
                    <a:pt x="458" y="102"/>
                  </a:lnTo>
                  <a:lnTo>
                    <a:pt x="436" y="82"/>
                  </a:lnTo>
                  <a:lnTo>
                    <a:pt x="422" y="71"/>
                  </a:lnTo>
                  <a:lnTo>
                    <a:pt x="408" y="60"/>
                  </a:lnTo>
                  <a:lnTo>
                    <a:pt x="391" y="48"/>
                  </a:lnTo>
                  <a:lnTo>
                    <a:pt x="374" y="38"/>
                  </a:lnTo>
                  <a:lnTo>
                    <a:pt x="354" y="27"/>
                  </a:lnTo>
                  <a:lnTo>
                    <a:pt x="334" y="17"/>
                  </a:lnTo>
                  <a:lnTo>
                    <a:pt x="313" y="10"/>
                  </a:lnTo>
                  <a:lnTo>
                    <a:pt x="290" y="5"/>
                  </a:lnTo>
                  <a:lnTo>
                    <a:pt x="267" y="1"/>
                  </a:lnTo>
                  <a:lnTo>
                    <a:pt x="256" y="0"/>
                  </a:lnTo>
                  <a:lnTo>
                    <a:pt x="243" y="0"/>
                  </a:lnTo>
                  <a:lnTo>
                    <a:pt x="243" y="0"/>
                  </a:lnTo>
                  <a:close/>
                  <a:moveTo>
                    <a:pt x="243" y="248"/>
                  </a:moveTo>
                  <a:lnTo>
                    <a:pt x="243" y="248"/>
                  </a:lnTo>
                  <a:lnTo>
                    <a:pt x="232" y="248"/>
                  </a:lnTo>
                  <a:lnTo>
                    <a:pt x="223" y="246"/>
                  </a:lnTo>
                  <a:lnTo>
                    <a:pt x="212" y="243"/>
                  </a:lnTo>
                  <a:lnTo>
                    <a:pt x="203" y="239"/>
                  </a:lnTo>
                  <a:lnTo>
                    <a:pt x="194" y="235"/>
                  </a:lnTo>
                  <a:lnTo>
                    <a:pt x="186" y="230"/>
                  </a:lnTo>
                  <a:lnTo>
                    <a:pt x="177" y="224"/>
                  </a:lnTo>
                  <a:lnTo>
                    <a:pt x="170" y="218"/>
                  </a:lnTo>
                  <a:lnTo>
                    <a:pt x="164" y="211"/>
                  </a:lnTo>
                  <a:lnTo>
                    <a:pt x="157" y="202"/>
                  </a:lnTo>
                  <a:lnTo>
                    <a:pt x="152" y="194"/>
                  </a:lnTo>
                  <a:lnTo>
                    <a:pt x="148" y="184"/>
                  </a:lnTo>
                  <a:lnTo>
                    <a:pt x="145" y="175"/>
                  </a:lnTo>
                  <a:lnTo>
                    <a:pt x="142" y="165"/>
                  </a:lnTo>
                  <a:lnTo>
                    <a:pt x="140" y="155"/>
                  </a:lnTo>
                  <a:lnTo>
                    <a:pt x="139" y="144"/>
                  </a:lnTo>
                  <a:lnTo>
                    <a:pt x="139" y="144"/>
                  </a:lnTo>
                  <a:lnTo>
                    <a:pt x="140" y="134"/>
                  </a:lnTo>
                  <a:lnTo>
                    <a:pt x="142" y="124"/>
                  </a:lnTo>
                  <a:lnTo>
                    <a:pt x="145" y="114"/>
                  </a:lnTo>
                  <a:lnTo>
                    <a:pt x="148" y="104"/>
                  </a:lnTo>
                  <a:lnTo>
                    <a:pt x="152" y="96"/>
                  </a:lnTo>
                  <a:lnTo>
                    <a:pt x="157" y="87"/>
                  </a:lnTo>
                  <a:lnTo>
                    <a:pt x="164" y="79"/>
                  </a:lnTo>
                  <a:lnTo>
                    <a:pt x="170" y="71"/>
                  </a:lnTo>
                  <a:lnTo>
                    <a:pt x="177" y="65"/>
                  </a:lnTo>
                  <a:lnTo>
                    <a:pt x="186" y="59"/>
                  </a:lnTo>
                  <a:lnTo>
                    <a:pt x="194" y="53"/>
                  </a:lnTo>
                  <a:lnTo>
                    <a:pt x="203" y="49"/>
                  </a:lnTo>
                  <a:lnTo>
                    <a:pt x="212" y="46"/>
                  </a:lnTo>
                  <a:lnTo>
                    <a:pt x="223" y="43"/>
                  </a:lnTo>
                  <a:lnTo>
                    <a:pt x="232" y="42"/>
                  </a:lnTo>
                  <a:lnTo>
                    <a:pt x="243" y="41"/>
                  </a:lnTo>
                  <a:lnTo>
                    <a:pt x="243" y="41"/>
                  </a:lnTo>
                  <a:lnTo>
                    <a:pt x="253" y="42"/>
                  </a:lnTo>
                  <a:lnTo>
                    <a:pt x="264" y="43"/>
                  </a:lnTo>
                  <a:lnTo>
                    <a:pt x="275" y="46"/>
                  </a:lnTo>
                  <a:lnTo>
                    <a:pt x="284" y="49"/>
                  </a:lnTo>
                  <a:lnTo>
                    <a:pt x="293" y="53"/>
                  </a:lnTo>
                  <a:lnTo>
                    <a:pt x="301" y="59"/>
                  </a:lnTo>
                  <a:lnTo>
                    <a:pt x="309" y="65"/>
                  </a:lnTo>
                  <a:lnTo>
                    <a:pt x="317" y="71"/>
                  </a:lnTo>
                  <a:lnTo>
                    <a:pt x="323" y="79"/>
                  </a:lnTo>
                  <a:lnTo>
                    <a:pt x="330" y="87"/>
                  </a:lnTo>
                  <a:lnTo>
                    <a:pt x="335" y="96"/>
                  </a:lnTo>
                  <a:lnTo>
                    <a:pt x="339" y="104"/>
                  </a:lnTo>
                  <a:lnTo>
                    <a:pt x="342" y="114"/>
                  </a:lnTo>
                  <a:lnTo>
                    <a:pt x="344" y="124"/>
                  </a:lnTo>
                  <a:lnTo>
                    <a:pt x="346" y="134"/>
                  </a:lnTo>
                  <a:lnTo>
                    <a:pt x="346" y="144"/>
                  </a:lnTo>
                  <a:lnTo>
                    <a:pt x="346" y="144"/>
                  </a:lnTo>
                  <a:lnTo>
                    <a:pt x="346" y="155"/>
                  </a:lnTo>
                  <a:lnTo>
                    <a:pt x="344" y="165"/>
                  </a:lnTo>
                  <a:lnTo>
                    <a:pt x="342" y="175"/>
                  </a:lnTo>
                  <a:lnTo>
                    <a:pt x="339" y="184"/>
                  </a:lnTo>
                  <a:lnTo>
                    <a:pt x="335" y="194"/>
                  </a:lnTo>
                  <a:lnTo>
                    <a:pt x="330" y="202"/>
                  </a:lnTo>
                  <a:lnTo>
                    <a:pt x="323" y="211"/>
                  </a:lnTo>
                  <a:lnTo>
                    <a:pt x="317" y="218"/>
                  </a:lnTo>
                  <a:lnTo>
                    <a:pt x="309" y="224"/>
                  </a:lnTo>
                  <a:lnTo>
                    <a:pt x="301" y="230"/>
                  </a:lnTo>
                  <a:lnTo>
                    <a:pt x="293" y="235"/>
                  </a:lnTo>
                  <a:lnTo>
                    <a:pt x="284" y="239"/>
                  </a:lnTo>
                  <a:lnTo>
                    <a:pt x="275" y="243"/>
                  </a:lnTo>
                  <a:lnTo>
                    <a:pt x="264" y="246"/>
                  </a:lnTo>
                  <a:lnTo>
                    <a:pt x="253" y="248"/>
                  </a:lnTo>
                  <a:lnTo>
                    <a:pt x="243" y="248"/>
                  </a:lnTo>
                  <a:lnTo>
                    <a:pt x="243" y="24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6402388" y="371476"/>
              <a:ext cx="125413" cy="123825"/>
            </a:xfrm>
            <a:custGeom>
              <a:rect b="b" l="l" r="r" t="t"/>
              <a:pathLst>
                <a:path extrusionOk="0" h="156" w="156">
                  <a:moveTo>
                    <a:pt x="150" y="62"/>
                  </a:moveTo>
                  <a:lnTo>
                    <a:pt x="136" y="60"/>
                  </a:lnTo>
                  <a:lnTo>
                    <a:pt x="136" y="60"/>
                  </a:lnTo>
                  <a:lnTo>
                    <a:pt x="132" y="51"/>
                  </a:lnTo>
                  <a:lnTo>
                    <a:pt x="140" y="39"/>
                  </a:lnTo>
                  <a:lnTo>
                    <a:pt x="140" y="39"/>
                  </a:lnTo>
                  <a:lnTo>
                    <a:pt x="141" y="37"/>
                  </a:lnTo>
                  <a:lnTo>
                    <a:pt x="141" y="34"/>
                  </a:lnTo>
                  <a:lnTo>
                    <a:pt x="141" y="32"/>
                  </a:lnTo>
                  <a:lnTo>
                    <a:pt x="139" y="29"/>
                  </a:lnTo>
                  <a:lnTo>
                    <a:pt x="128" y="17"/>
                  </a:lnTo>
                  <a:lnTo>
                    <a:pt x="128" y="17"/>
                  </a:lnTo>
                  <a:lnTo>
                    <a:pt x="125" y="16"/>
                  </a:lnTo>
                  <a:lnTo>
                    <a:pt x="123" y="15"/>
                  </a:lnTo>
                  <a:lnTo>
                    <a:pt x="120" y="16"/>
                  </a:lnTo>
                  <a:lnTo>
                    <a:pt x="118" y="17"/>
                  </a:lnTo>
                  <a:lnTo>
                    <a:pt x="106" y="25"/>
                  </a:lnTo>
                  <a:lnTo>
                    <a:pt x="106" y="25"/>
                  </a:lnTo>
                  <a:lnTo>
                    <a:pt x="97" y="21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4" y="4"/>
                  </a:lnTo>
                  <a:lnTo>
                    <a:pt x="92" y="2"/>
                  </a:lnTo>
                  <a:lnTo>
                    <a:pt x="90" y="1"/>
                  </a:lnTo>
                  <a:lnTo>
                    <a:pt x="86" y="0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67" y="1"/>
                  </a:lnTo>
                  <a:lnTo>
                    <a:pt x="65" y="2"/>
                  </a:lnTo>
                  <a:lnTo>
                    <a:pt x="63" y="4"/>
                  </a:lnTo>
                  <a:lnTo>
                    <a:pt x="62" y="7"/>
                  </a:lnTo>
                  <a:lnTo>
                    <a:pt x="60" y="21"/>
                  </a:lnTo>
                  <a:lnTo>
                    <a:pt x="60" y="21"/>
                  </a:lnTo>
                  <a:lnTo>
                    <a:pt x="50" y="25"/>
                  </a:lnTo>
                  <a:lnTo>
                    <a:pt x="39" y="17"/>
                  </a:lnTo>
                  <a:lnTo>
                    <a:pt x="39" y="17"/>
                  </a:lnTo>
                  <a:lnTo>
                    <a:pt x="37" y="16"/>
                  </a:lnTo>
                  <a:lnTo>
                    <a:pt x="34" y="15"/>
                  </a:lnTo>
                  <a:lnTo>
                    <a:pt x="31" y="16"/>
                  </a:lnTo>
                  <a:lnTo>
                    <a:pt x="29" y="17"/>
                  </a:lnTo>
                  <a:lnTo>
                    <a:pt x="18" y="29"/>
                  </a:lnTo>
                  <a:lnTo>
                    <a:pt x="18" y="29"/>
                  </a:lnTo>
                  <a:lnTo>
                    <a:pt x="16" y="32"/>
                  </a:lnTo>
                  <a:lnTo>
                    <a:pt x="15" y="34"/>
                  </a:lnTo>
                  <a:lnTo>
                    <a:pt x="16" y="37"/>
                  </a:lnTo>
                  <a:lnTo>
                    <a:pt x="17" y="39"/>
                  </a:lnTo>
                  <a:lnTo>
                    <a:pt x="25" y="51"/>
                  </a:lnTo>
                  <a:lnTo>
                    <a:pt x="25" y="51"/>
                  </a:lnTo>
                  <a:lnTo>
                    <a:pt x="21" y="60"/>
                  </a:lnTo>
                  <a:lnTo>
                    <a:pt x="7" y="62"/>
                  </a:lnTo>
                  <a:lnTo>
                    <a:pt x="7" y="62"/>
                  </a:lnTo>
                  <a:lnTo>
                    <a:pt x="4" y="63"/>
                  </a:lnTo>
                  <a:lnTo>
                    <a:pt x="2" y="66"/>
                  </a:lnTo>
                  <a:lnTo>
                    <a:pt x="1" y="68"/>
                  </a:lnTo>
                  <a:lnTo>
                    <a:pt x="0" y="70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1" y="90"/>
                  </a:lnTo>
                  <a:lnTo>
                    <a:pt x="2" y="92"/>
                  </a:lnTo>
                  <a:lnTo>
                    <a:pt x="4" y="93"/>
                  </a:lnTo>
                  <a:lnTo>
                    <a:pt x="7" y="94"/>
                  </a:lnTo>
                  <a:lnTo>
                    <a:pt x="21" y="96"/>
                  </a:lnTo>
                  <a:lnTo>
                    <a:pt x="21" y="96"/>
                  </a:lnTo>
                  <a:lnTo>
                    <a:pt x="25" y="107"/>
                  </a:lnTo>
                  <a:lnTo>
                    <a:pt x="17" y="117"/>
                  </a:lnTo>
                  <a:lnTo>
                    <a:pt x="17" y="117"/>
                  </a:lnTo>
                  <a:lnTo>
                    <a:pt x="16" y="120"/>
                  </a:lnTo>
                  <a:lnTo>
                    <a:pt x="15" y="123"/>
                  </a:lnTo>
                  <a:lnTo>
                    <a:pt x="16" y="126"/>
                  </a:lnTo>
                  <a:lnTo>
                    <a:pt x="18" y="128"/>
                  </a:lnTo>
                  <a:lnTo>
                    <a:pt x="29" y="139"/>
                  </a:lnTo>
                  <a:lnTo>
                    <a:pt x="29" y="139"/>
                  </a:lnTo>
                  <a:lnTo>
                    <a:pt x="31" y="142"/>
                  </a:lnTo>
                  <a:lnTo>
                    <a:pt x="34" y="142"/>
                  </a:lnTo>
                  <a:lnTo>
                    <a:pt x="37" y="142"/>
                  </a:lnTo>
                  <a:lnTo>
                    <a:pt x="39" y="140"/>
                  </a:lnTo>
                  <a:lnTo>
                    <a:pt x="50" y="132"/>
                  </a:lnTo>
                  <a:lnTo>
                    <a:pt x="50" y="132"/>
                  </a:lnTo>
                  <a:lnTo>
                    <a:pt x="60" y="135"/>
                  </a:lnTo>
                  <a:lnTo>
                    <a:pt x="62" y="150"/>
                  </a:lnTo>
                  <a:lnTo>
                    <a:pt x="62" y="150"/>
                  </a:lnTo>
                  <a:lnTo>
                    <a:pt x="63" y="152"/>
                  </a:lnTo>
                  <a:lnTo>
                    <a:pt x="65" y="154"/>
                  </a:lnTo>
                  <a:lnTo>
                    <a:pt x="67" y="156"/>
                  </a:lnTo>
                  <a:lnTo>
                    <a:pt x="71" y="156"/>
                  </a:lnTo>
                  <a:lnTo>
                    <a:pt x="86" y="156"/>
                  </a:lnTo>
                  <a:lnTo>
                    <a:pt x="86" y="156"/>
                  </a:lnTo>
                  <a:lnTo>
                    <a:pt x="90" y="156"/>
                  </a:lnTo>
                  <a:lnTo>
                    <a:pt x="92" y="154"/>
                  </a:lnTo>
                  <a:lnTo>
                    <a:pt x="94" y="152"/>
                  </a:lnTo>
                  <a:lnTo>
                    <a:pt x="95" y="150"/>
                  </a:lnTo>
                  <a:lnTo>
                    <a:pt x="97" y="135"/>
                  </a:lnTo>
                  <a:lnTo>
                    <a:pt x="97" y="135"/>
                  </a:lnTo>
                  <a:lnTo>
                    <a:pt x="106" y="132"/>
                  </a:lnTo>
                  <a:lnTo>
                    <a:pt x="118" y="140"/>
                  </a:lnTo>
                  <a:lnTo>
                    <a:pt x="118" y="140"/>
                  </a:lnTo>
                  <a:lnTo>
                    <a:pt x="120" y="142"/>
                  </a:lnTo>
                  <a:lnTo>
                    <a:pt x="123" y="142"/>
                  </a:lnTo>
                  <a:lnTo>
                    <a:pt x="125" y="142"/>
                  </a:lnTo>
                  <a:lnTo>
                    <a:pt x="128" y="139"/>
                  </a:lnTo>
                  <a:lnTo>
                    <a:pt x="139" y="128"/>
                  </a:lnTo>
                  <a:lnTo>
                    <a:pt x="139" y="128"/>
                  </a:lnTo>
                  <a:lnTo>
                    <a:pt x="141" y="126"/>
                  </a:lnTo>
                  <a:lnTo>
                    <a:pt x="141" y="123"/>
                  </a:lnTo>
                  <a:lnTo>
                    <a:pt x="141" y="120"/>
                  </a:lnTo>
                  <a:lnTo>
                    <a:pt x="140" y="117"/>
                  </a:lnTo>
                  <a:lnTo>
                    <a:pt x="132" y="107"/>
                  </a:lnTo>
                  <a:lnTo>
                    <a:pt x="132" y="107"/>
                  </a:lnTo>
                  <a:lnTo>
                    <a:pt x="136" y="96"/>
                  </a:lnTo>
                  <a:lnTo>
                    <a:pt x="150" y="94"/>
                  </a:lnTo>
                  <a:lnTo>
                    <a:pt x="150" y="94"/>
                  </a:lnTo>
                  <a:lnTo>
                    <a:pt x="153" y="93"/>
                  </a:lnTo>
                  <a:lnTo>
                    <a:pt x="155" y="92"/>
                  </a:lnTo>
                  <a:lnTo>
                    <a:pt x="156" y="90"/>
                  </a:lnTo>
                  <a:lnTo>
                    <a:pt x="156" y="87"/>
                  </a:lnTo>
                  <a:lnTo>
                    <a:pt x="156" y="70"/>
                  </a:lnTo>
                  <a:lnTo>
                    <a:pt x="156" y="70"/>
                  </a:lnTo>
                  <a:lnTo>
                    <a:pt x="156" y="68"/>
                  </a:lnTo>
                  <a:lnTo>
                    <a:pt x="155" y="66"/>
                  </a:lnTo>
                  <a:lnTo>
                    <a:pt x="153" y="63"/>
                  </a:lnTo>
                  <a:lnTo>
                    <a:pt x="150" y="62"/>
                  </a:lnTo>
                  <a:lnTo>
                    <a:pt x="150" y="6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1" name="Google Shape;351;p5"/>
          <p:cNvGrpSpPr/>
          <p:nvPr/>
        </p:nvGrpSpPr>
        <p:grpSpPr>
          <a:xfrm>
            <a:off x="1383005" y="2368775"/>
            <a:ext cx="411490" cy="411472"/>
            <a:chOff x="4470443" y="1842583"/>
            <a:chExt cx="207477" cy="207542"/>
          </a:xfrm>
        </p:grpSpPr>
        <p:sp>
          <p:nvSpPr>
            <p:cNvPr id="352" name="Google Shape;352;p5"/>
            <p:cNvSpPr/>
            <p:nvPr/>
          </p:nvSpPr>
          <p:spPr>
            <a:xfrm>
              <a:off x="4470443" y="1842583"/>
              <a:ext cx="207477" cy="207542"/>
            </a:xfrm>
            <a:custGeom>
              <a:rect b="b" l="l" r="r" t="t"/>
              <a:pathLst>
                <a:path extrusionOk="0" h="423" w="423">
                  <a:moveTo>
                    <a:pt x="411" y="360"/>
                  </a:moveTo>
                  <a:lnTo>
                    <a:pt x="326" y="281"/>
                  </a:lnTo>
                  <a:lnTo>
                    <a:pt x="326" y="281"/>
                  </a:lnTo>
                  <a:lnTo>
                    <a:pt x="333" y="270"/>
                  </a:lnTo>
                  <a:lnTo>
                    <a:pt x="339" y="258"/>
                  </a:lnTo>
                  <a:lnTo>
                    <a:pt x="345" y="246"/>
                  </a:lnTo>
                  <a:lnTo>
                    <a:pt x="349" y="234"/>
                  </a:lnTo>
                  <a:lnTo>
                    <a:pt x="353" y="220"/>
                  </a:lnTo>
                  <a:lnTo>
                    <a:pt x="355" y="207"/>
                  </a:lnTo>
                  <a:lnTo>
                    <a:pt x="357" y="194"/>
                  </a:lnTo>
                  <a:lnTo>
                    <a:pt x="357" y="179"/>
                  </a:lnTo>
                  <a:lnTo>
                    <a:pt x="357" y="179"/>
                  </a:lnTo>
                  <a:lnTo>
                    <a:pt x="356" y="161"/>
                  </a:lnTo>
                  <a:lnTo>
                    <a:pt x="354" y="143"/>
                  </a:lnTo>
                  <a:lnTo>
                    <a:pt x="350" y="126"/>
                  </a:lnTo>
                  <a:lnTo>
                    <a:pt x="344" y="110"/>
                  </a:lnTo>
                  <a:lnTo>
                    <a:pt x="336" y="94"/>
                  </a:lnTo>
                  <a:lnTo>
                    <a:pt x="327" y="79"/>
                  </a:lnTo>
                  <a:lnTo>
                    <a:pt x="317" y="66"/>
                  </a:lnTo>
                  <a:lnTo>
                    <a:pt x="306" y="53"/>
                  </a:lnTo>
                  <a:lnTo>
                    <a:pt x="293" y="41"/>
                  </a:lnTo>
                  <a:lnTo>
                    <a:pt x="279" y="31"/>
                  </a:lnTo>
                  <a:lnTo>
                    <a:pt x="264" y="22"/>
                  </a:lnTo>
                  <a:lnTo>
                    <a:pt x="249" y="15"/>
                  </a:lnTo>
                  <a:lnTo>
                    <a:pt x="233" y="9"/>
                  </a:lnTo>
                  <a:lnTo>
                    <a:pt x="215" y="4"/>
                  </a:lnTo>
                  <a:lnTo>
                    <a:pt x="198" y="1"/>
                  </a:lnTo>
                  <a:lnTo>
                    <a:pt x="179" y="0"/>
                  </a:lnTo>
                  <a:lnTo>
                    <a:pt x="179" y="0"/>
                  </a:lnTo>
                  <a:lnTo>
                    <a:pt x="161" y="1"/>
                  </a:lnTo>
                  <a:lnTo>
                    <a:pt x="143" y="4"/>
                  </a:lnTo>
                  <a:lnTo>
                    <a:pt x="126" y="9"/>
                  </a:lnTo>
                  <a:lnTo>
                    <a:pt x="110" y="15"/>
                  </a:lnTo>
                  <a:lnTo>
                    <a:pt x="94" y="22"/>
                  </a:lnTo>
                  <a:lnTo>
                    <a:pt x="80" y="31"/>
                  </a:lnTo>
                  <a:lnTo>
                    <a:pt x="66" y="41"/>
                  </a:lnTo>
                  <a:lnTo>
                    <a:pt x="53" y="53"/>
                  </a:lnTo>
                  <a:lnTo>
                    <a:pt x="42" y="66"/>
                  </a:lnTo>
                  <a:lnTo>
                    <a:pt x="31" y="79"/>
                  </a:lnTo>
                  <a:lnTo>
                    <a:pt x="23" y="94"/>
                  </a:lnTo>
                  <a:lnTo>
                    <a:pt x="15" y="110"/>
                  </a:lnTo>
                  <a:lnTo>
                    <a:pt x="9" y="126"/>
                  </a:lnTo>
                  <a:lnTo>
                    <a:pt x="5" y="143"/>
                  </a:lnTo>
                  <a:lnTo>
                    <a:pt x="1" y="161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1" y="198"/>
                  </a:lnTo>
                  <a:lnTo>
                    <a:pt x="5" y="215"/>
                  </a:lnTo>
                  <a:lnTo>
                    <a:pt x="9" y="233"/>
                  </a:lnTo>
                  <a:lnTo>
                    <a:pt x="15" y="248"/>
                  </a:lnTo>
                  <a:lnTo>
                    <a:pt x="23" y="264"/>
                  </a:lnTo>
                  <a:lnTo>
                    <a:pt x="31" y="279"/>
                  </a:lnTo>
                  <a:lnTo>
                    <a:pt x="42" y="293"/>
                  </a:lnTo>
                  <a:lnTo>
                    <a:pt x="53" y="305"/>
                  </a:lnTo>
                  <a:lnTo>
                    <a:pt x="66" y="317"/>
                  </a:lnTo>
                  <a:lnTo>
                    <a:pt x="80" y="327"/>
                  </a:lnTo>
                  <a:lnTo>
                    <a:pt x="94" y="336"/>
                  </a:lnTo>
                  <a:lnTo>
                    <a:pt x="110" y="343"/>
                  </a:lnTo>
                  <a:lnTo>
                    <a:pt x="126" y="350"/>
                  </a:lnTo>
                  <a:lnTo>
                    <a:pt x="143" y="354"/>
                  </a:lnTo>
                  <a:lnTo>
                    <a:pt x="161" y="356"/>
                  </a:lnTo>
                  <a:lnTo>
                    <a:pt x="179" y="357"/>
                  </a:lnTo>
                  <a:lnTo>
                    <a:pt x="179" y="357"/>
                  </a:lnTo>
                  <a:lnTo>
                    <a:pt x="194" y="357"/>
                  </a:lnTo>
                  <a:lnTo>
                    <a:pt x="207" y="355"/>
                  </a:lnTo>
                  <a:lnTo>
                    <a:pt x="221" y="353"/>
                  </a:lnTo>
                  <a:lnTo>
                    <a:pt x="234" y="349"/>
                  </a:lnTo>
                  <a:lnTo>
                    <a:pt x="246" y="345"/>
                  </a:lnTo>
                  <a:lnTo>
                    <a:pt x="258" y="339"/>
                  </a:lnTo>
                  <a:lnTo>
                    <a:pt x="270" y="333"/>
                  </a:lnTo>
                  <a:lnTo>
                    <a:pt x="281" y="326"/>
                  </a:lnTo>
                  <a:lnTo>
                    <a:pt x="360" y="411"/>
                  </a:lnTo>
                  <a:lnTo>
                    <a:pt x="360" y="411"/>
                  </a:lnTo>
                  <a:lnTo>
                    <a:pt x="363" y="413"/>
                  </a:lnTo>
                  <a:lnTo>
                    <a:pt x="363" y="413"/>
                  </a:lnTo>
                  <a:lnTo>
                    <a:pt x="369" y="417"/>
                  </a:lnTo>
                  <a:lnTo>
                    <a:pt x="375" y="421"/>
                  </a:lnTo>
                  <a:lnTo>
                    <a:pt x="382" y="423"/>
                  </a:lnTo>
                  <a:lnTo>
                    <a:pt x="389" y="423"/>
                  </a:lnTo>
                  <a:lnTo>
                    <a:pt x="395" y="422"/>
                  </a:lnTo>
                  <a:lnTo>
                    <a:pt x="402" y="420"/>
                  </a:lnTo>
                  <a:lnTo>
                    <a:pt x="408" y="416"/>
                  </a:lnTo>
                  <a:lnTo>
                    <a:pt x="413" y="411"/>
                  </a:lnTo>
                  <a:lnTo>
                    <a:pt x="413" y="411"/>
                  </a:lnTo>
                  <a:lnTo>
                    <a:pt x="417" y="406"/>
                  </a:lnTo>
                  <a:lnTo>
                    <a:pt x="421" y="399"/>
                  </a:lnTo>
                  <a:lnTo>
                    <a:pt x="423" y="392"/>
                  </a:lnTo>
                  <a:lnTo>
                    <a:pt x="423" y="386"/>
                  </a:lnTo>
                  <a:lnTo>
                    <a:pt x="422" y="378"/>
                  </a:lnTo>
                  <a:lnTo>
                    <a:pt x="420" y="372"/>
                  </a:lnTo>
                  <a:lnTo>
                    <a:pt x="416" y="366"/>
                  </a:lnTo>
                  <a:lnTo>
                    <a:pt x="411" y="360"/>
                  </a:lnTo>
                  <a:lnTo>
                    <a:pt x="411" y="360"/>
                  </a:lnTo>
                  <a:close/>
                  <a:moveTo>
                    <a:pt x="37" y="179"/>
                  </a:moveTo>
                  <a:lnTo>
                    <a:pt x="37" y="179"/>
                  </a:lnTo>
                  <a:lnTo>
                    <a:pt x="38" y="165"/>
                  </a:lnTo>
                  <a:lnTo>
                    <a:pt x="40" y="150"/>
                  </a:lnTo>
                  <a:lnTo>
                    <a:pt x="44" y="138"/>
                  </a:lnTo>
                  <a:lnTo>
                    <a:pt x="49" y="124"/>
                  </a:lnTo>
                  <a:lnTo>
                    <a:pt x="55" y="111"/>
                  </a:lnTo>
                  <a:lnTo>
                    <a:pt x="62" y="100"/>
                  </a:lnTo>
                  <a:lnTo>
                    <a:pt x="70" y="89"/>
                  </a:lnTo>
                  <a:lnTo>
                    <a:pt x="80" y="79"/>
                  </a:lnTo>
                  <a:lnTo>
                    <a:pt x="89" y="70"/>
                  </a:lnTo>
                  <a:lnTo>
                    <a:pt x="100" y="62"/>
                  </a:lnTo>
                  <a:lnTo>
                    <a:pt x="112" y="55"/>
                  </a:lnTo>
                  <a:lnTo>
                    <a:pt x="124" y="49"/>
                  </a:lnTo>
                  <a:lnTo>
                    <a:pt x="138" y="44"/>
                  </a:lnTo>
                  <a:lnTo>
                    <a:pt x="150" y="40"/>
                  </a:lnTo>
                  <a:lnTo>
                    <a:pt x="165" y="38"/>
                  </a:lnTo>
                  <a:lnTo>
                    <a:pt x="179" y="37"/>
                  </a:lnTo>
                  <a:lnTo>
                    <a:pt x="179" y="37"/>
                  </a:lnTo>
                  <a:lnTo>
                    <a:pt x="194" y="38"/>
                  </a:lnTo>
                  <a:lnTo>
                    <a:pt x="207" y="40"/>
                  </a:lnTo>
                  <a:lnTo>
                    <a:pt x="221" y="44"/>
                  </a:lnTo>
                  <a:lnTo>
                    <a:pt x="234" y="49"/>
                  </a:lnTo>
                  <a:lnTo>
                    <a:pt x="246" y="55"/>
                  </a:lnTo>
                  <a:lnTo>
                    <a:pt x="258" y="62"/>
                  </a:lnTo>
                  <a:lnTo>
                    <a:pt x="270" y="70"/>
                  </a:lnTo>
                  <a:lnTo>
                    <a:pt x="279" y="79"/>
                  </a:lnTo>
                  <a:lnTo>
                    <a:pt x="289" y="89"/>
                  </a:lnTo>
                  <a:lnTo>
                    <a:pt x="296" y="100"/>
                  </a:lnTo>
                  <a:lnTo>
                    <a:pt x="303" y="111"/>
                  </a:lnTo>
                  <a:lnTo>
                    <a:pt x="310" y="124"/>
                  </a:lnTo>
                  <a:lnTo>
                    <a:pt x="314" y="138"/>
                  </a:lnTo>
                  <a:lnTo>
                    <a:pt x="318" y="150"/>
                  </a:lnTo>
                  <a:lnTo>
                    <a:pt x="320" y="165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20" y="194"/>
                  </a:lnTo>
                  <a:lnTo>
                    <a:pt x="318" y="207"/>
                  </a:lnTo>
                  <a:lnTo>
                    <a:pt x="314" y="221"/>
                  </a:lnTo>
                  <a:lnTo>
                    <a:pt x="310" y="234"/>
                  </a:lnTo>
                  <a:lnTo>
                    <a:pt x="303" y="246"/>
                  </a:lnTo>
                  <a:lnTo>
                    <a:pt x="296" y="258"/>
                  </a:lnTo>
                  <a:lnTo>
                    <a:pt x="289" y="270"/>
                  </a:lnTo>
                  <a:lnTo>
                    <a:pt x="279" y="279"/>
                  </a:lnTo>
                  <a:lnTo>
                    <a:pt x="270" y="289"/>
                  </a:lnTo>
                  <a:lnTo>
                    <a:pt x="258" y="296"/>
                  </a:lnTo>
                  <a:lnTo>
                    <a:pt x="246" y="303"/>
                  </a:lnTo>
                  <a:lnTo>
                    <a:pt x="234" y="310"/>
                  </a:lnTo>
                  <a:lnTo>
                    <a:pt x="221" y="314"/>
                  </a:lnTo>
                  <a:lnTo>
                    <a:pt x="207" y="318"/>
                  </a:lnTo>
                  <a:lnTo>
                    <a:pt x="194" y="320"/>
                  </a:lnTo>
                  <a:lnTo>
                    <a:pt x="179" y="320"/>
                  </a:lnTo>
                  <a:lnTo>
                    <a:pt x="179" y="320"/>
                  </a:lnTo>
                  <a:lnTo>
                    <a:pt x="165" y="320"/>
                  </a:lnTo>
                  <a:lnTo>
                    <a:pt x="150" y="318"/>
                  </a:lnTo>
                  <a:lnTo>
                    <a:pt x="138" y="314"/>
                  </a:lnTo>
                  <a:lnTo>
                    <a:pt x="124" y="310"/>
                  </a:lnTo>
                  <a:lnTo>
                    <a:pt x="112" y="303"/>
                  </a:lnTo>
                  <a:lnTo>
                    <a:pt x="100" y="296"/>
                  </a:lnTo>
                  <a:lnTo>
                    <a:pt x="89" y="289"/>
                  </a:lnTo>
                  <a:lnTo>
                    <a:pt x="80" y="279"/>
                  </a:lnTo>
                  <a:lnTo>
                    <a:pt x="70" y="270"/>
                  </a:lnTo>
                  <a:lnTo>
                    <a:pt x="62" y="258"/>
                  </a:lnTo>
                  <a:lnTo>
                    <a:pt x="55" y="246"/>
                  </a:lnTo>
                  <a:lnTo>
                    <a:pt x="49" y="234"/>
                  </a:lnTo>
                  <a:lnTo>
                    <a:pt x="44" y="221"/>
                  </a:lnTo>
                  <a:lnTo>
                    <a:pt x="40" y="207"/>
                  </a:lnTo>
                  <a:lnTo>
                    <a:pt x="38" y="194"/>
                  </a:lnTo>
                  <a:lnTo>
                    <a:pt x="37" y="179"/>
                  </a:lnTo>
                  <a:lnTo>
                    <a:pt x="37" y="17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4504858" y="1877993"/>
              <a:ext cx="43265" cy="43279"/>
            </a:xfrm>
            <a:custGeom>
              <a:rect b="b" l="l" r="r" t="t"/>
              <a:pathLst>
                <a:path extrusionOk="0" h="89" w="89">
                  <a:moveTo>
                    <a:pt x="70" y="0"/>
                  </a:moveTo>
                  <a:lnTo>
                    <a:pt x="70" y="0"/>
                  </a:lnTo>
                  <a:lnTo>
                    <a:pt x="62" y="0"/>
                  </a:lnTo>
                  <a:lnTo>
                    <a:pt x="55" y="1"/>
                  </a:lnTo>
                  <a:lnTo>
                    <a:pt x="49" y="3"/>
                  </a:lnTo>
                  <a:lnTo>
                    <a:pt x="42" y="5"/>
                  </a:lnTo>
                  <a:lnTo>
                    <a:pt x="36" y="9"/>
                  </a:lnTo>
                  <a:lnTo>
                    <a:pt x="31" y="12"/>
                  </a:lnTo>
                  <a:lnTo>
                    <a:pt x="25" y="16"/>
                  </a:lnTo>
                  <a:lnTo>
                    <a:pt x="20" y="20"/>
                  </a:lnTo>
                  <a:lnTo>
                    <a:pt x="16" y="25"/>
                  </a:lnTo>
                  <a:lnTo>
                    <a:pt x="12" y="31"/>
                  </a:lnTo>
                  <a:lnTo>
                    <a:pt x="8" y="37"/>
                  </a:lnTo>
                  <a:lnTo>
                    <a:pt x="5" y="42"/>
                  </a:lnTo>
                  <a:lnTo>
                    <a:pt x="3" y="49"/>
                  </a:lnTo>
                  <a:lnTo>
                    <a:pt x="1" y="56"/>
                  </a:lnTo>
                  <a:lnTo>
                    <a:pt x="0" y="62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1" y="77"/>
                  </a:lnTo>
                  <a:lnTo>
                    <a:pt x="3" y="80"/>
                  </a:lnTo>
                  <a:lnTo>
                    <a:pt x="5" y="84"/>
                  </a:lnTo>
                  <a:lnTo>
                    <a:pt x="7" y="86"/>
                  </a:lnTo>
                  <a:lnTo>
                    <a:pt x="11" y="88"/>
                  </a:lnTo>
                  <a:lnTo>
                    <a:pt x="15" y="89"/>
                  </a:lnTo>
                  <a:lnTo>
                    <a:pt x="18" y="89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5" y="88"/>
                  </a:lnTo>
                  <a:lnTo>
                    <a:pt x="29" y="86"/>
                  </a:lnTo>
                  <a:lnTo>
                    <a:pt x="32" y="84"/>
                  </a:lnTo>
                  <a:lnTo>
                    <a:pt x="34" y="80"/>
                  </a:lnTo>
                  <a:lnTo>
                    <a:pt x="36" y="77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38" y="63"/>
                  </a:lnTo>
                  <a:lnTo>
                    <a:pt x="40" y="57"/>
                  </a:lnTo>
                  <a:lnTo>
                    <a:pt x="42" y="52"/>
                  </a:lnTo>
                  <a:lnTo>
                    <a:pt x="47" y="48"/>
                  </a:lnTo>
                  <a:lnTo>
                    <a:pt x="52" y="43"/>
                  </a:lnTo>
                  <a:lnTo>
                    <a:pt x="57" y="40"/>
                  </a:lnTo>
                  <a:lnTo>
                    <a:pt x="63" y="38"/>
                  </a:lnTo>
                  <a:lnTo>
                    <a:pt x="70" y="38"/>
                  </a:lnTo>
                  <a:lnTo>
                    <a:pt x="70" y="38"/>
                  </a:lnTo>
                  <a:lnTo>
                    <a:pt x="73" y="37"/>
                  </a:lnTo>
                  <a:lnTo>
                    <a:pt x="77" y="36"/>
                  </a:lnTo>
                  <a:lnTo>
                    <a:pt x="80" y="35"/>
                  </a:lnTo>
                  <a:lnTo>
                    <a:pt x="82" y="32"/>
                  </a:lnTo>
                  <a:lnTo>
                    <a:pt x="86" y="30"/>
                  </a:lnTo>
                  <a:lnTo>
                    <a:pt x="87" y="26"/>
                  </a:lnTo>
                  <a:lnTo>
                    <a:pt x="88" y="22"/>
                  </a:lnTo>
                  <a:lnTo>
                    <a:pt x="89" y="19"/>
                  </a:lnTo>
                  <a:lnTo>
                    <a:pt x="89" y="19"/>
                  </a:lnTo>
                  <a:lnTo>
                    <a:pt x="88" y="15"/>
                  </a:lnTo>
                  <a:lnTo>
                    <a:pt x="87" y="12"/>
                  </a:lnTo>
                  <a:lnTo>
                    <a:pt x="86" y="9"/>
                  </a:lnTo>
                  <a:lnTo>
                    <a:pt x="82" y="5"/>
                  </a:lnTo>
                  <a:lnTo>
                    <a:pt x="80" y="3"/>
                  </a:lnTo>
                  <a:lnTo>
                    <a:pt x="77" y="1"/>
                  </a:lnTo>
                  <a:lnTo>
                    <a:pt x="73" y="0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5"/>
          <p:cNvGrpSpPr/>
          <p:nvPr/>
        </p:nvGrpSpPr>
        <p:grpSpPr>
          <a:xfrm>
            <a:off x="1383016" y="3986402"/>
            <a:ext cx="411469" cy="411468"/>
            <a:chOff x="1670057" y="3408104"/>
            <a:chExt cx="334963" cy="334963"/>
          </a:xfrm>
        </p:grpSpPr>
        <p:sp>
          <p:nvSpPr>
            <p:cNvPr id="355" name="Google Shape;355;p5"/>
            <p:cNvSpPr/>
            <p:nvPr/>
          </p:nvSpPr>
          <p:spPr>
            <a:xfrm>
              <a:off x="1670057" y="3408104"/>
              <a:ext cx="334963" cy="334963"/>
            </a:xfrm>
            <a:custGeom>
              <a:rect b="b" l="l" r="r" t="t"/>
              <a:pathLst>
                <a:path extrusionOk="0" h="422" w="423">
                  <a:moveTo>
                    <a:pt x="212" y="0"/>
                  </a:moveTo>
                  <a:lnTo>
                    <a:pt x="212" y="0"/>
                  </a:lnTo>
                  <a:lnTo>
                    <a:pt x="191" y="1"/>
                  </a:lnTo>
                  <a:lnTo>
                    <a:pt x="169" y="4"/>
                  </a:lnTo>
                  <a:lnTo>
                    <a:pt x="149" y="10"/>
                  </a:lnTo>
                  <a:lnTo>
                    <a:pt x="129" y="16"/>
                  </a:lnTo>
                  <a:lnTo>
                    <a:pt x="111" y="25"/>
                  </a:lnTo>
                  <a:lnTo>
                    <a:pt x="93" y="36"/>
                  </a:lnTo>
                  <a:lnTo>
                    <a:pt x="78" y="48"/>
                  </a:lnTo>
                  <a:lnTo>
                    <a:pt x="63" y="61"/>
                  </a:lnTo>
                  <a:lnTo>
                    <a:pt x="49" y="76"/>
                  </a:lnTo>
                  <a:lnTo>
                    <a:pt x="36" y="93"/>
                  </a:lnTo>
                  <a:lnTo>
                    <a:pt x="26" y="110"/>
                  </a:lnTo>
                  <a:lnTo>
                    <a:pt x="17" y="129"/>
                  </a:lnTo>
                  <a:lnTo>
                    <a:pt x="10" y="148"/>
                  </a:lnTo>
                  <a:lnTo>
                    <a:pt x="5" y="168"/>
                  </a:lnTo>
                  <a:lnTo>
                    <a:pt x="1" y="189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" y="232"/>
                  </a:lnTo>
                  <a:lnTo>
                    <a:pt x="5" y="253"/>
                  </a:lnTo>
                  <a:lnTo>
                    <a:pt x="10" y="274"/>
                  </a:lnTo>
                  <a:lnTo>
                    <a:pt x="17" y="294"/>
                  </a:lnTo>
                  <a:lnTo>
                    <a:pt x="26" y="312"/>
                  </a:lnTo>
                  <a:lnTo>
                    <a:pt x="36" y="330"/>
                  </a:lnTo>
                  <a:lnTo>
                    <a:pt x="49" y="345"/>
                  </a:lnTo>
                  <a:lnTo>
                    <a:pt x="63" y="360"/>
                  </a:lnTo>
                  <a:lnTo>
                    <a:pt x="78" y="374"/>
                  </a:lnTo>
                  <a:lnTo>
                    <a:pt x="93" y="387"/>
                  </a:lnTo>
                  <a:lnTo>
                    <a:pt x="111" y="397"/>
                  </a:lnTo>
                  <a:lnTo>
                    <a:pt x="129" y="406"/>
                  </a:lnTo>
                  <a:lnTo>
                    <a:pt x="149" y="413"/>
                  </a:lnTo>
                  <a:lnTo>
                    <a:pt x="169" y="418"/>
                  </a:lnTo>
                  <a:lnTo>
                    <a:pt x="191" y="421"/>
                  </a:lnTo>
                  <a:lnTo>
                    <a:pt x="212" y="422"/>
                  </a:lnTo>
                  <a:lnTo>
                    <a:pt x="212" y="422"/>
                  </a:lnTo>
                  <a:lnTo>
                    <a:pt x="234" y="421"/>
                  </a:lnTo>
                  <a:lnTo>
                    <a:pt x="254" y="418"/>
                  </a:lnTo>
                  <a:lnTo>
                    <a:pt x="275" y="413"/>
                  </a:lnTo>
                  <a:lnTo>
                    <a:pt x="294" y="406"/>
                  </a:lnTo>
                  <a:lnTo>
                    <a:pt x="312" y="397"/>
                  </a:lnTo>
                  <a:lnTo>
                    <a:pt x="330" y="387"/>
                  </a:lnTo>
                  <a:lnTo>
                    <a:pt x="346" y="374"/>
                  </a:lnTo>
                  <a:lnTo>
                    <a:pt x="362" y="360"/>
                  </a:lnTo>
                  <a:lnTo>
                    <a:pt x="374" y="345"/>
                  </a:lnTo>
                  <a:lnTo>
                    <a:pt x="387" y="330"/>
                  </a:lnTo>
                  <a:lnTo>
                    <a:pt x="397" y="312"/>
                  </a:lnTo>
                  <a:lnTo>
                    <a:pt x="406" y="294"/>
                  </a:lnTo>
                  <a:lnTo>
                    <a:pt x="413" y="274"/>
                  </a:lnTo>
                  <a:lnTo>
                    <a:pt x="419" y="253"/>
                  </a:lnTo>
                  <a:lnTo>
                    <a:pt x="422" y="232"/>
                  </a:lnTo>
                  <a:lnTo>
                    <a:pt x="423" y="211"/>
                  </a:lnTo>
                  <a:lnTo>
                    <a:pt x="423" y="211"/>
                  </a:lnTo>
                  <a:lnTo>
                    <a:pt x="422" y="189"/>
                  </a:lnTo>
                  <a:lnTo>
                    <a:pt x="419" y="168"/>
                  </a:lnTo>
                  <a:lnTo>
                    <a:pt x="413" y="148"/>
                  </a:lnTo>
                  <a:lnTo>
                    <a:pt x="406" y="129"/>
                  </a:lnTo>
                  <a:lnTo>
                    <a:pt x="397" y="110"/>
                  </a:lnTo>
                  <a:lnTo>
                    <a:pt x="387" y="93"/>
                  </a:lnTo>
                  <a:lnTo>
                    <a:pt x="374" y="76"/>
                  </a:lnTo>
                  <a:lnTo>
                    <a:pt x="362" y="61"/>
                  </a:lnTo>
                  <a:lnTo>
                    <a:pt x="346" y="48"/>
                  </a:lnTo>
                  <a:lnTo>
                    <a:pt x="330" y="36"/>
                  </a:lnTo>
                  <a:lnTo>
                    <a:pt x="312" y="25"/>
                  </a:lnTo>
                  <a:lnTo>
                    <a:pt x="294" y="16"/>
                  </a:lnTo>
                  <a:lnTo>
                    <a:pt x="275" y="10"/>
                  </a:lnTo>
                  <a:lnTo>
                    <a:pt x="254" y="4"/>
                  </a:lnTo>
                  <a:lnTo>
                    <a:pt x="234" y="1"/>
                  </a:lnTo>
                  <a:lnTo>
                    <a:pt x="212" y="0"/>
                  </a:lnTo>
                  <a:lnTo>
                    <a:pt x="212" y="0"/>
                  </a:lnTo>
                  <a:close/>
                  <a:moveTo>
                    <a:pt x="368" y="147"/>
                  </a:moveTo>
                  <a:lnTo>
                    <a:pt x="368" y="147"/>
                  </a:lnTo>
                  <a:lnTo>
                    <a:pt x="371" y="146"/>
                  </a:lnTo>
                  <a:lnTo>
                    <a:pt x="373" y="147"/>
                  </a:lnTo>
                  <a:lnTo>
                    <a:pt x="375" y="148"/>
                  </a:lnTo>
                  <a:lnTo>
                    <a:pt x="376" y="150"/>
                  </a:lnTo>
                  <a:lnTo>
                    <a:pt x="376" y="150"/>
                  </a:lnTo>
                  <a:lnTo>
                    <a:pt x="382" y="167"/>
                  </a:lnTo>
                  <a:lnTo>
                    <a:pt x="382" y="167"/>
                  </a:lnTo>
                  <a:lnTo>
                    <a:pt x="382" y="169"/>
                  </a:lnTo>
                  <a:lnTo>
                    <a:pt x="381" y="172"/>
                  </a:lnTo>
                  <a:lnTo>
                    <a:pt x="380" y="173"/>
                  </a:lnTo>
                  <a:lnTo>
                    <a:pt x="377" y="174"/>
                  </a:lnTo>
                  <a:lnTo>
                    <a:pt x="377" y="174"/>
                  </a:lnTo>
                  <a:lnTo>
                    <a:pt x="375" y="175"/>
                  </a:lnTo>
                  <a:lnTo>
                    <a:pt x="375" y="175"/>
                  </a:lnTo>
                  <a:lnTo>
                    <a:pt x="373" y="174"/>
                  </a:lnTo>
                  <a:lnTo>
                    <a:pt x="371" y="173"/>
                  </a:lnTo>
                  <a:lnTo>
                    <a:pt x="370" y="172"/>
                  </a:lnTo>
                  <a:lnTo>
                    <a:pt x="369" y="170"/>
                  </a:lnTo>
                  <a:lnTo>
                    <a:pt x="369" y="170"/>
                  </a:lnTo>
                  <a:lnTo>
                    <a:pt x="365" y="154"/>
                  </a:lnTo>
                  <a:lnTo>
                    <a:pt x="365" y="154"/>
                  </a:lnTo>
                  <a:lnTo>
                    <a:pt x="364" y="152"/>
                  </a:lnTo>
                  <a:lnTo>
                    <a:pt x="365" y="150"/>
                  </a:lnTo>
                  <a:lnTo>
                    <a:pt x="366" y="148"/>
                  </a:lnTo>
                  <a:lnTo>
                    <a:pt x="368" y="147"/>
                  </a:lnTo>
                  <a:lnTo>
                    <a:pt x="368" y="147"/>
                  </a:lnTo>
                  <a:close/>
                  <a:moveTo>
                    <a:pt x="235" y="43"/>
                  </a:moveTo>
                  <a:lnTo>
                    <a:pt x="235" y="43"/>
                  </a:lnTo>
                  <a:lnTo>
                    <a:pt x="235" y="41"/>
                  </a:lnTo>
                  <a:lnTo>
                    <a:pt x="237" y="39"/>
                  </a:lnTo>
                  <a:lnTo>
                    <a:pt x="239" y="38"/>
                  </a:lnTo>
                  <a:lnTo>
                    <a:pt x="241" y="38"/>
                  </a:lnTo>
                  <a:lnTo>
                    <a:pt x="241" y="38"/>
                  </a:lnTo>
                  <a:lnTo>
                    <a:pt x="259" y="42"/>
                  </a:lnTo>
                  <a:lnTo>
                    <a:pt x="259" y="42"/>
                  </a:lnTo>
                  <a:lnTo>
                    <a:pt x="261" y="43"/>
                  </a:lnTo>
                  <a:lnTo>
                    <a:pt x="262" y="45"/>
                  </a:lnTo>
                  <a:lnTo>
                    <a:pt x="263" y="48"/>
                  </a:lnTo>
                  <a:lnTo>
                    <a:pt x="263" y="50"/>
                  </a:lnTo>
                  <a:lnTo>
                    <a:pt x="263" y="50"/>
                  </a:lnTo>
                  <a:lnTo>
                    <a:pt x="262" y="52"/>
                  </a:lnTo>
                  <a:lnTo>
                    <a:pt x="261" y="53"/>
                  </a:lnTo>
                  <a:lnTo>
                    <a:pt x="259" y="54"/>
                  </a:lnTo>
                  <a:lnTo>
                    <a:pt x="257" y="54"/>
                  </a:lnTo>
                  <a:lnTo>
                    <a:pt x="257" y="54"/>
                  </a:lnTo>
                  <a:lnTo>
                    <a:pt x="255" y="54"/>
                  </a:lnTo>
                  <a:lnTo>
                    <a:pt x="255" y="54"/>
                  </a:lnTo>
                  <a:lnTo>
                    <a:pt x="239" y="51"/>
                  </a:lnTo>
                  <a:lnTo>
                    <a:pt x="239" y="51"/>
                  </a:lnTo>
                  <a:lnTo>
                    <a:pt x="237" y="50"/>
                  </a:lnTo>
                  <a:lnTo>
                    <a:pt x="236" y="48"/>
                  </a:lnTo>
                  <a:lnTo>
                    <a:pt x="235" y="45"/>
                  </a:lnTo>
                  <a:lnTo>
                    <a:pt x="235" y="43"/>
                  </a:lnTo>
                  <a:lnTo>
                    <a:pt x="235" y="43"/>
                  </a:lnTo>
                  <a:close/>
                  <a:moveTo>
                    <a:pt x="181" y="38"/>
                  </a:moveTo>
                  <a:lnTo>
                    <a:pt x="181" y="38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201" y="36"/>
                  </a:lnTo>
                  <a:lnTo>
                    <a:pt x="203" y="38"/>
                  </a:lnTo>
                  <a:lnTo>
                    <a:pt x="204" y="39"/>
                  </a:lnTo>
                  <a:lnTo>
                    <a:pt x="205" y="42"/>
                  </a:lnTo>
                  <a:lnTo>
                    <a:pt x="205" y="42"/>
                  </a:lnTo>
                  <a:lnTo>
                    <a:pt x="204" y="44"/>
                  </a:lnTo>
                  <a:lnTo>
                    <a:pt x="203" y="47"/>
                  </a:lnTo>
                  <a:lnTo>
                    <a:pt x="201" y="48"/>
                  </a:lnTo>
                  <a:lnTo>
                    <a:pt x="199" y="49"/>
                  </a:lnTo>
                  <a:lnTo>
                    <a:pt x="199" y="49"/>
                  </a:lnTo>
                  <a:lnTo>
                    <a:pt x="183" y="51"/>
                  </a:lnTo>
                  <a:lnTo>
                    <a:pt x="183" y="51"/>
                  </a:lnTo>
                  <a:lnTo>
                    <a:pt x="182" y="51"/>
                  </a:lnTo>
                  <a:lnTo>
                    <a:pt x="182" y="51"/>
                  </a:lnTo>
                  <a:lnTo>
                    <a:pt x="180" y="51"/>
                  </a:lnTo>
                  <a:lnTo>
                    <a:pt x="178" y="50"/>
                  </a:lnTo>
                  <a:lnTo>
                    <a:pt x="177" y="48"/>
                  </a:lnTo>
                  <a:lnTo>
                    <a:pt x="176" y="45"/>
                  </a:lnTo>
                  <a:lnTo>
                    <a:pt x="176" y="45"/>
                  </a:lnTo>
                  <a:lnTo>
                    <a:pt x="176" y="43"/>
                  </a:lnTo>
                  <a:lnTo>
                    <a:pt x="177" y="41"/>
                  </a:lnTo>
                  <a:lnTo>
                    <a:pt x="179" y="39"/>
                  </a:lnTo>
                  <a:lnTo>
                    <a:pt x="181" y="38"/>
                  </a:lnTo>
                  <a:lnTo>
                    <a:pt x="181" y="38"/>
                  </a:lnTo>
                  <a:close/>
                  <a:moveTo>
                    <a:pt x="124" y="59"/>
                  </a:moveTo>
                  <a:lnTo>
                    <a:pt x="124" y="59"/>
                  </a:lnTo>
                  <a:lnTo>
                    <a:pt x="139" y="52"/>
                  </a:lnTo>
                  <a:lnTo>
                    <a:pt x="139" y="52"/>
                  </a:lnTo>
                  <a:lnTo>
                    <a:pt x="142" y="51"/>
                  </a:lnTo>
                  <a:lnTo>
                    <a:pt x="144" y="51"/>
                  </a:lnTo>
                  <a:lnTo>
                    <a:pt x="146" y="53"/>
                  </a:lnTo>
                  <a:lnTo>
                    <a:pt x="147" y="54"/>
                  </a:lnTo>
                  <a:lnTo>
                    <a:pt x="147" y="54"/>
                  </a:lnTo>
                  <a:lnTo>
                    <a:pt x="148" y="57"/>
                  </a:lnTo>
                  <a:lnTo>
                    <a:pt x="148" y="59"/>
                  </a:lnTo>
                  <a:lnTo>
                    <a:pt x="146" y="61"/>
                  </a:lnTo>
                  <a:lnTo>
                    <a:pt x="144" y="62"/>
                  </a:lnTo>
                  <a:lnTo>
                    <a:pt x="144" y="62"/>
                  </a:lnTo>
                  <a:lnTo>
                    <a:pt x="130" y="70"/>
                  </a:lnTo>
                  <a:lnTo>
                    <a:pt x="130" y="70"/>
                  </a:lnTo>
                  <a:lnTo>
                    <a:pt x="127" y="71"/>
                  </a:lnTo>
                  <a:lnTo>
                    <a:pt x="127" y="71"/>
                  </a:lnTo>
                  <a:lnTo>
                    <a:pt x="124" y="71"/>
                  </a:lnTo>
                  <a:lnTo>
                    <a:pt x="122" y="68"/>
                  </a:lnTo>
                  <a:lnTo>
                    <a:pt x="122" y="68"/>
                  </a:lnTo>
                  <a:lnTo>
                    <a:pt x="121" y="66"/>
                  </a:lnTo>
                  <a:lnTo>
                    <a:pt x="121" y="63"/>
                  </a:lnTo>
                  <a:lnTo>
                    <a:pt x="122" y="61"/>
                  </a:lnTo>
                  <a:lnTo>
                    <a:pt x="124" y="59"/>
                  </a:lnTo>
                  <a:lnTo>
                    <a:pt x="124" y="59"/>
                  </a:lnTo>
                  <a:close/>
                  <a:moveTo>
                    <a:pt x="36" y="211"/>
                  </a:moveTo>
                  <a:lnTo>
                    <a:pt x="36" y="211"/>
                  </a:lnTo>
                  <a:lnTo>
                    <a:pt x="36" y="211"/>
                  </a:lnTo>
                  <a:lnTo>
                    <a:pt x="37" y="193"/>
                  </a:lnTo>
                  <a:lnTo>
                    <a:pt x="37" y="193"/>
                  </a:lnTo>
                  <a:lnTo>
                    <a:pt x="38" y="191"/>
                  </a:lnTo>
                  <a:lnTo>
                    <a:pt x="40" y="189"/>
                  </a:lnTo>
                  <a:lnTo>
                    <a:pt x="42" y="188"/>
                  </a:lnTo>
                  <a:lnTo>
                    <a:pt x="44" y="188"/>
                  </a:lnTo>
                  <a:lnTo>
                    <a:pt x="44" y="188"/>
                  </a:lnTo>
                  <a:lnTo>
                    <a:pt x="47" y="189"/>
                  </a:lnTo>
                  <a:lnTo>
                    <a:pt x="49" y="190"/>
                  </a:lnTo>
                  <a:lnTo>
                    <a:pt x="50" y="192"/>
                  </a:lnTo>
                  <a:lnTo>
                    <a:pt x="50" y="195"/>
                  </a:lnTo>
                  <a:lnTo>
                    <a:pt x="50" y="195"/>
                  </a:lnTo>
                  <a:lnTo>
                    <a:pt x="49" y="211"/>
                  </a:lnTo>
                  <a:lnTo>
                    <a:pt x="49" y="211"/>
                  </a:lnTo>
                  <a:lnTo>
                    <a:pt x="49" y="213"/>
                  </a:lnTo>
                  <a:lnTo>
                    <a:pt x="47" y="215"/>
                  </a:lnTo>
                  <a:lnTo>
                    <a:pt x="45" y="217"/>
                  </a:lnTo>
                  <a:lnTo>
                    <a:pt x="43" y="218"/>
                  </a:lnTo>
                  <a:lnTo>
                    <a:pt x="43" y="218"/>
                  </a:lnTo>
                  <a:lnTo>
                    <a:pt x="41" y="217"/>
                  </a:lnTo>
                  <a:lnTo>
                    <a:pt x="38" y="215"/>
                  </a:lnTo>
                  <a:lnTo>
                    <a:pt x="37" y="213"/>
                  </a:lnTo>
                  <a:lnTo>
                    <a:pt x="36" y="211"/>
                  </a:lnTo>
                  <a:lnTo>
                    <a:pt x="36" y="211"/>
                  </a:lnTo>
                  <a:close/>
                  <a:moveTo>
                    <a:pt x="55" y="275"/>
                  </a:moveTo>
                  <a:lnTo>
                    <a:pt x="55" y="275"/>
                  </a:lnTo>
                  <a:lnTo>
                    <a:pt x="53" y="276"/>
                  </a:lnTo>
                  <a:lnTo>
                    <a:pt x="53" y="276"/>
                  </a:lnTo>
                  <a:lnTo>
                    <a:pt x="49" y="275"/>
                  </a:lnTo>
                  <a:lnTo>
                    <a:pt x="47" y="271"/>
                  </a:lnTo>
                  <a:lnTo>
                    <a:pt x="47" y="271"/>
                  </a:lnTo>
                  <a:lnTo>
                    <a:pt x="42" y="255"/>
                  </a:lnTo>
                  <a:lnTo>
                    <a:pt x="42" y="255"/>
                  </a:lnTo>
                  <a:lnTo>
                    <a:pt x="42" y="252"/>
                  </a:lnTo>
                  <a:lnTo>
                    <a:pt x="43" y="249"/>
                  </a:lnTo>
                  <a:lnTo>
                    <a:pt x="45" y="248"/>
                  </a:lnTo>
                  <a:lnTo>
                    <a:pt x="47" y="247"/>
                  </a:lnTo>
                  <a:lnTo>
                    <a:pt x="47" y="247"/>
                  </a:lnTo>
                  <a:lnTo>
                    <a:pt x="49" y="247"/>
                  </a:lnTo>
                  <a:lnTo>
                    <a:pt x="51" y="247"/>
                  </a:lnTo>
                  <a:lnTo>
                    <a:pt x="53" y="249"/>
                  </a:lnTo>
                  <a:lnTo>
                    <a:pt x="54" y="251"/>
                  </a:lnTo>
                  <a:lnTo>
                    <a:pt x="54" y="251"/>
                  </a:lnTo>
                  <a:lnTo>
                    <a:pt x="59" y="267"/>
                  </a:lnTo>
                  <a:lnTo>
                    <a:pt x="59" y="267"/>
                  </a:lnTo>
                  <a:lnTo>
                    <a:pt x="60" y="269"/>
                  </a:lnTo>
                  <a:lnTo>
                    <a:pt x="59" y="271"/>
                  </a:lnTo>
                  <a:lnTo>
                    <a:pt x="57" y="274"/>
                  </a:lnTo>
                  <a:lnTo>
                    <a:pt x="55" y="275"/>
                  </a:lnTo>
                  <a:lnTo>
                    <a:pt x="55" y="275"/>
                  </a:lnTo>
                  <a:close/>
                  <a:moveTo>
                    <a:pt x="65" y="141"/>
                  </a:moveTo>
                  <a:lnTo>
                    <a:pt x="65" y="141"/>
                  </a:lnTo>
                  <a:lnTo>
                    <a:pt x="59" y="155"/>
                  </a:lnTo>
                  <a:lnTo>
                    <a:pt x="59" y="155"/>
                  </a:lnTo>
                  <a:lnTo>
                    <a:pt x="56" y="158"/>
                  </a:lnTo>
                  <a:lnTo>
                    <a:pt x="53" y="160"/>
                  </a:lnTo>
                  <a:lnTo>
                    <a:pt x="53" y="160"/>
                  </a:lnTo>
                  <a:lnTo>
                    <a:pt x="51" y="160"/>
                  </a:lnTo>
                  <a:lnTo>
                    <a:pt x="51" y="160"/>
                  </a:lnTo>
                  <a:lnTo>
                    <a:pt x="49" y="158"/>
                  </a:lnTo>
                  <a:lnTo>
                    <a:pt x="47" y="156"/>
                  </a:lnTo>
                  <a:lnTo>
                    <a:pt x="47" y="154"/>
                  </a:lnTo>
                  <a:lnTo>
                    <a:pt x="47" y="151"/>
                  </a:lnTo>
                  <a:lnTo>
                    <a:pt x="47" y="151"/>
                  </a:lnTo>
                  <a:lnTo>
                    <a:pt x="53" y="135"/>
                  </a:lnTo>
                  <a:lnTo>
                    <a:pt x="53" y="135"/>
                  </a:lnTo>
                  <a:lnTo>
                    <a:pt x="55" y="133"/>
                  </a:lnTo>
                  <a:lnTo>
                    <a:pt x="57" y="132"/>
                  </a:lnTo>
                  <a:lnTo>
                    <a:pt x="60" y="132"/>
                  </a:lnTo>
                  <a:lnTo>
                    <a:pt x="62" y="132"/>
                  </a:lnTo>
                  <a:lnTo>
                    <a:pt x="62" y="132"/>
                  </a:lnTo>
                  <a:lnTo>
                    <a:pt x="64" y="134"/>
                  </a:lnTo>
                  <a:lnTo>
                    <a:pt x="65" y="136"/>
                  </a:lnTo>
                  <a:lnTo>
                    <a:pt x="66" y="138"/>
                  </a:lnTo>
                  <a:lnTo>
                    <a:pt x="65" y="141"/>
                  </a:lnTo>
                  <a:lnTo>
                    <a:pt x="65" y="141"/>
                  </a:lnTo>
                  <a:close/>
                  <a:moveTo>
                    <a:pt x="87" y="324"/>
                  </a:moveTo>
                  <a:lnTo>
                    <a:pt x="87" y="324"/>
                  </a:lnTo>
                  <a:lnTo>
                    <a:pt x="85" y="325"/>
                  </a:lnTo>
                  <a:lnTo>
                    <a:pt x="83" y="326"/>
                  </a:lnTo>
                  <a:lnTo>
                    <a:pt x="83" y="326"/>
                  </a:lnTo>
                  <a:lnTo>
                    <a:pt x="80" y="325"/>
                  </a:lnTo>
                  <a:lnTo>
                    <a:pt x="78" y="324"/>
                  </a:lnTo>
                  <a:lnTo>
                    <a:pt x="78" y="324"/>
                  </a:lnTo>
                  <a:lnTo>
                    <a:pt x="67" y="309"/>
                  </a:lnTo>
                  <a:lnTo>
                    <a:pt x="67" y="309"/>
                  </a:lnTo>
                  <a:lnTo>
                    <a:pt x="66" y="307"/>
                  </a:lnTo>
                  <a:lnTo>
                    <a:pt x="66" y="305"/>
                  </a:lnTo>
                  <a:lnTo>
                    <a:pt x="67" y="303"/>
                  </a:lnTo>
                  <a:lnTo>
                    <a:pt x="69" y="301"/>
                  </a:lnTo>
                  <a:lnTo>
                    <a:pt x="69" y="301"/>
                  </a:lnTo>
                  <a:lnTo>
                    <a:pt x="71" y="300"/>
                  </a:lnTo>
                  <a:lnTo>
                    <a:pt x="73" y="300"/>
                  </a:lnTo>
                  <a:lnTo>
                    <a:pt x="75" y="301"/>
                  </a:lnTo>
                  <a:lnTo>
                    <a:pt x="78" y="303"/>
                  </a:lnTo>
                  <a:lnTo>
                    <a:pt x="78" y="303"/>
                  </a:lnTo>
                  <a:lnTo>
                    <a:pt x="87" y="316"/>
                  </a:lnTo>
                  <a:lnTo>
                    <a:pt x="87" y="316"/>
                  </a:lnTo>
                  <a:lnTo>
                    <a:pt x="88" y="318"/>
                  </a:lnTo>
                  <a:lnTo>
                    <a:pt x="89" y="320"/>
                  </a:lnTo>
                  <a:lnTo>
                    <a:pt x="88" y="322"/>
                  </a:lnTo>
                  <a:lnTo>
                    <a:pt x="87" y="324"/>
                  </a:lnTo>
                  <a:lnTo>
                    <a:pt x="87" y="324"/>
                  </a:lnTo>
                  <a:close/>
                  <a:moveTo>
                    <a:pt x="98" y="95"/>
                  </a:moveTo>
                  <a:lnTo>
                    <a:pt x="98" y="95"/>
                  </a:lnTo>
                  <a:lnTo>
                    <a:pt x="87" y="107"/>
                  </a:lnTo>
                  <a:lnTo>
                    <a:pt x="87" y="107"/>
                  </a:lnTo>
                  <a:lnTo>
                    <a:pt x="85" y="109"/>
                  </a:lnTo>
                  <a:lnTo>
                    <a:pt x="82" y="109"/>
                  </a:lnTo>
                  <a:lnTo>
                    <a:pt x="82" y="109"/>
                  </a:lnTo>
                  <a:lnTo>
                    <a:pt x="80" y="109"/>
                  </a:lnTo>
                  <a:lnTo>
                    <a:pt x="78" y="108"/>
                  </a:lnTo>
                  <a:lnTo>
                    <a:pt x="78" y="108"/>
                  </a:lnTo>
                  <a:lnTo>
                    <a:pt x="76" y="106"/>
                  </a:lnTo>
                  <a:lnTo>
                    <a:pt x="75" y="104"/>
                  </a:lnTo>
                  <a:lnTo>
                    <a:pt x="76" y="100"/>
                  </a:lnTo>
                  <a:lnTo>
                    <a:pt x="78" y="98"/>
                  </a:lnTo>
                  <a:lnTo>
                    <a:pt x="78" y="98"/>
                  </a:lnTo>
                  <a:lnTo>
                    <a:pt x="89" y="86"/>
                  </a:lnTo>
                  <a:lnTo>
                    <a:pt x="89" y="86"/>
                  </a:lnTo>
                  <a:lnTo>
                    <a:pt x="91" y="85"/>
                  </a:lnTo>
                  <a:lnTo>
                    <a:pt x="93" y="83"/>
                  </a:lnTo>
                  <a:lnTo>
                    <a:pt x="95" y="85"/>
                  </a:lnTo>
                  <a:lnTo>
                    <a:pt x="98" y="86"/>
                  </a:lnTo>
                  <a:lnTo>
                    <a:pt x="98" y="86"/>
                  </a:lnTo>
                  <a:lnTo>
                    <a:pt x="100" y="88"/>
                  </a:lnTo>
                  <a:lnTo>
                    <a:pt x="100" y="90"/>
                  </a:lnTo>
                  <a:lnTo>
                    <a:pt x="100" y="93"/>
                  </a:lnTo>
                  <a:lnTo>
                    <a:pt x="98" y="95"/>
                  </a:lnTo>
                  <a:lnTo>
                    <a:pt x="98" y="95"/>
                  </a:lnTo>
                  <a:close/>
                  <a:moveTo>
                    <a:pt x="133" y="360"/>
                  </a:moveTo>
                  <a:lnTo>
                    <a:pt x="133" y="360"/>
                  </a:lnTo>
                  <a:lnTo>
                    <a:pt x="130" y="363"/>
                  </a:lnTo>
                  <a:lnTo>
                    <a:pt x="127" y="363"/>
                  </a:lnTo>
                  <a:lnTo>
                    <a:pt x="127" y="363"/>
                  </a:lnTo>
                  <a:lnTo>
                    <a:pt x="124" y="363"/>
                  </a:lnTo>
                  <a:lnTo>
                    <a:pt x="124" y="363"/>
                  </a:lnTo>
                  <a:lnTo>
                    <a:pt x="109" y="354"/>
                  </a:lnTo>
                  <a:lnTo>
                    <a:pt x="109" y="354"/>
                  </a:lnTo>
                  <a:lnTo>
                    <a:pt x="108" y="352"/>
                  </a:lnTo>
                  <a:lnTo>
                    <a:pt x="107" y="350"/>
                  </a:lnTo>
                  <a:lnTo>
                    <a:pt x="107" y="346"/>
                  </a:lnTo>
                  <a:lnTo>
                    <a:pt x="108" y="344"/>
                  </a:lnTo>
                  <a:lnTo>
                    <a:pt x="108" y="344"/>
                  </a:lnTo>
                  <a:lnTo>
                    <a:pt x="110" y="343"/>
                  </a:lnTo>
                  <a:lnTo>
                    <a:pt x="112" y="342"/>
                  </a:lnTo>
                  <a:lnTo>
                    <a:pt x="114" y="342"/>
                  </a:lnTo>
                  <a:lnTo>
                    <a:pt x="117" y="343"/>
                  </a:lnTo>
                  <a:lnTo>
                    <a:pt x="117" y="343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2" y="354"/>
                  </a:lnTo>
                  <a:lnTo>
                    <a:pt x="133" y="356"/>
                  </a:lnTo>
                  <a:lnTo>
                    <a:pt x="133" y="358"/>
                  </a:lnTo>
                  <a:lnTo>
                    <a:pt x="133" y="360"/>
                  </a:lnTo>
                  <a:lnTo>
                    <a:pt x="133" y="360"/>
                  </a:lnTo>
                  <a:close/>
                  <a:moveTo>
                    <a:pt x="188" y="378"/>
                  </a:moveTo>
                  <a:lnTo>
                    <a:pt x="188" y="378"/>
                  </a:lnTo>
                  <a:lnTo>
                    <a:pt x="188" y="380"/>
                  </a:lnTo>
                  <a:lnTo>
                    <a:pt x="186" y="382"/>
                  </a:lnTo>
                  <a:lnTo>
                    <a:pt x="185" y="383"/>
                  </a:lnTo>
                  <a:lnTo>
                    <a:pt x="183" y="383"/>
                  </a:lnTo>
                  <a:lnTo>
                    <a:pt x="183" y="383"/>
                  </a:lnTo>
                  <a:lnTo>
                    <a:pt x="182" y="383"/>
                  </a:lnTo>
                  <a:lnTo>
                    <a:pt x="182" y="383"/>
                  </a:lnTo>
                  <a:lnTo>
                    <a:pt x="164" y="380"/>
                  </a:lnTo>
                  <a:lnTo>
                    <a:pt x="164" y="380"/>
                  </a:lnTo>
                  <a:lnTo>
                    <a:pt x="162" y="378"/>
                  </a:lnTo>
                  <a:lnTo>
                    <a:pt x="161" y="377"/>
                  </a:lnTo>
                  <a:lnTo>
                    <a:pt x="160" y="375"/>
                  </a:lnTo>
                  <a:lnTo>
                    <a:pt x="160" y="372"/>
                  </a:lnTo>
                  <a:lnTo>
                    <a:pt x="160" y="372"/>
                  </a:lnTo>
                  <a:lnTo>
                    <a:pt x="161" y="370"/>
                  </a:lnTo>
                  <a:lnTo>
                    <a:pt x="163" y="369"/>
                  </a:lnTo>
                  <a:lnTo>
                    <a:pt x="165" y="368"/>
                  </a:lnTo>
                  <a:lnTo>
                    <a:pt x="168" y="368"/>
                  </a:lnTo>
                  <a:lnTo>
                    <a:pt x="168" y="368"/>
                  </a:lnTo>
                  <a:lnTo>
                    <a:pt x="184" y="371"/>
                  </a:lnTo>
                  <a:lnTo>
                    <a:pt x="184" y="371"/>
                  </a:lnTo>
                  <a:lnTo>
                    <a:pt x="186" y="372"/>
                  </a:lnTo>
                  <a:lnTo>
                    <a:pt x="187" y="374"/>
                  </a:lnTo>
                  <a:lnTo>
                    <a:pt x="188" y="376"/>
                  </a:lnTo>
                  <a:lnTo>
                    <a:pt x="188" y="378"/>
                  </a:lnTo>
                  <a:lnTo>
                    <a:pt x="188" y="378"/>
                  </a:lnTo>
                  <a:close/>
                  <a:moveTo>
                    <a:pt x="242" y="383"/>
                  </a:moveTo>
                  <a:lnTo>
                    <a:pt x="242" y="383"/>
                  </a:lnTo>
                  <a:lnTo>
                    <a:pt x="225" y="386"/>
                  </a:lnTo>
                  <a:lnTo>
                    <a:pt x="225" y="386"/>
                  </a:lnTo>
                  <a:lnTo>
                    <a:pt x="224" y="386"/>
                  </a:lnTo>
                  <a:lnTo>
                    <a:pt x="224" y="386"/>
                  </a:lnTo>
                  <a:lnTo>
                    <a:pt x="222" y="386"/>
                  </a:lnTo>
                  <a:lnTo>
                    <a:pt x="220" y="384"/>
                  </a:lnTo>
                  <a:lnTo>
                    <a:pt x="219" y="382"/>
                  </a:lnTo>
                  <a:lnTo>
                    <a:pt x="218" y="380"/>
                  </a:lnTo>
                  <a:lnTo>
                    <a:pt x="218" y="380"/>
                  </a:lnTo>
                  <a:lnTo>
                    <a:pt x="219" y="377"/>
                  </a:lnTo>
                  <a:lnTo>
                    <a:pt x="220" y="375"/>
                  </a:lnTo>
                  <a:lnTo>
                    <a:pt x="222" y="374"/>
                  </a:lnTo>
                  <a:lnTo>
                    <a:pt x="224" y="373"/>
                  </a:lnTo>
                  <a:lnTo>
                    <a:pt x="224" y="373"/>
                  </a:lnTo>
                  <a:lnTo>
                    <a:pt x="240" y="371"/>
                  </a:lnTo>
                  <a:lnTo>
                    <a:pt x="240" y="371"/>
                  </a:lnTo>
                  <a:lnTo>
                    <a:pt x="242" y="371"/>
                  </a:lnTo>
                  <a:lnTo>
                    <a:pt x="245" y="372"/>
                  </a:lnTo>
                  <a:lnTo>
                    <a:pt x="246" y="374"/>
                  </a:lnTo>
                  <a:lnTo>
                    <a:pt x="248" y="376"/>
                  </a:lnTo>
                  <a:lnTo>
                    <a:pt x="248" y="376"/>
                  </a:lnTo>
                  <a:lnTo>
                    <a:pt x="248" y="379"/>
                  </a:lnTo>
                  <a:lnTo>
                    <a:pt x="246" y="381"/>
                  </a:lnTo>
                  <a:lnTo>
                    <a:pt x="244" y="382"/>
                  </a:lnTo>
                  <a:lnTo>
                    <a:pt x="242" y="383"/>
                  </a:lnTo>
                  <a:lnTo>
                    <a:pt x="242" y="383"/>
                  </a:lnTo>
                  <a:close/>
                  <a:moveTo>
                    <a:pt x="250" y="248"/>
                  </a:moveTo>
                  <a:lnTo>
                    <a:pt x="250" y="248"/>
                  </a:lnTo>
                  <a:lnTo>
                    <a:pt x="256" y="249"/>
                  </a:lnTo>
                  <a:lnTo>
                    <a:pt x="258" y="250"/>
                  </a:lnTo>
                  <a:lnTo>
                    <a:pt x="260" y="252"/>
                  </a:lnTo>
                  <a:lnTo>
                    <a:pt x="262" y="255"/>
                  </a:lnTo>
                  <a:lnTo>
                    <a:pt x="263" y="257"/>
                  </a:lnTo>
                  <a:lnTo>
                    <a:pt x="264" y="263"/>
                  </a:lnTo>
                  <a:lnTo>
                    <a:pt x="264" y="263"/>
                  </a:lnTo>
                  <a:lnTo>
                    <a:pt x="263" y="270"/>
                  </a:lnTo>
                  <a:lnTo>
                    <a:pt x="262" y="273"/>
                  </a:lnTo>
                  <a:lnTo>
                    <a:pt x="260" y="275"/>
                  </a:lnTo>
                  <a:lnTo>
                    <a:pt x="258" y="277"/>
                  </a:lnTo>
                  <a:lnTo>
                    <a:pt x="256" y="278"/>
                  </a:lnTo>
                  <a:lnTo>
                    <a:pt x="250" y="279"/>
                  </a:lnTo>
                  <a:lnTo>
                    <a:pt x="200" y="279"/>
                  </a:lnTo>
                  <a:lnTo>
                    <a:pt x="200" y="288"/>
                  </a:lnTo>
                  <a:lnTo>
                    <a:pt x="200" y="288"/>
                  </a:lnTo>
                  <a:lnTo>
                    <a:pt x="199" y="293"/>
                  </a:lnTo>
                  <a:lnTo>
                    <a:pt x="198" y="297"/>
                  </a:lnTo>
                  <a:lnTo>
                    <a:pt x="197" y="300"/>
                  </a:lnTo>
                  <a:lnTo>
                    <a:pt x="195" y="303"/>
                  </a:lnTo>
                  <a:lnTo>
                    <a:pt x="195" y="303"/>
                  </a:lnTo>
                  <a:lnTo>
                    <a:pt x="192" y="305"/>
                  </a:lnTo>
                  <a:lnTo>
                    <a:pt x="188" y="307"/>
                  </a:lnTo>
                  <a:lnTo>
                    <a:pt x="185" y="307"/>
                  </a:lnTo>
                  <a:lnTo>
                    <a:pt x="181" y="308"/>
                  </a:lnTo>
                  <a:lnTo>
                    <a:pt x="181" y="308"/>
                  </a:lnTo>
                  <a:lnTo>
                    <a:pt x="177" y="307"/>
                  </a:lnTo>
                  <a:lnTo>
                    <a:pt x="173" y="307"/>
                  </a:lnTo>
                  <a:lnTo>
                    <a:pt x="169" y="305"/>
                  </a:lnTo>
                  <a:lnTo>
                    <a:pt x="166" y="303"/>
                  </a:lnTo>
                  <a:lnTo>
                    <a:pt x="166" y="303"/>
                  </a:lnTo>
                  <a:lnTo>
                    <a:pt x="164" y="300"/>
                  </a:lnTo>
                  <a:lnTo>
                    <a:pt x="163" y="297"/>
                  </a:lnTo>
                  <a:lnTo>
                    <a:pt x="162" y="293"/>
                  </a:lnTo>
                  <a:lnTo>
                    <a:pt x="162" y="288"/>
                  </a:lnTo>
                  <a:lnTo>
                    <a:pt x="162" y="279"/>
                  </a:lnTo>
                  <a:lnTo>
                    <a:pt x="148" y="279"/>
                  </a:lnTo>
                  <a:lnTo>
                    <a:pt x="148" y="279"/>
                  </a:lnTo>
                  <a:lnTo>
                    <a:pt x="141" y="278"/>
                  </a:lnTo>
                  <a:lnTo>
                    <a:pt x="139" y="277"/>
                  </a:lnTo>
                  <a:lnTo>
                    <a:pt x="137" y="275"/>
                  </a:lnTo>
                  <a:lnTo>
                    <a:pt x="135" y="273"/>
                  </a:lnTo>
                  <a:lnTo>
                    <a:pt x="133" y="270"/>
                  </a:lnTo>
                  <a:lnTo>
                    <a:pt x="132" y="263"/>
                  </a:lnTo>
                  <a:lnTo>
                    <a:pt x="132" y="263"/>
                  </a:lnTo>
                  <a:lnTo>
                    <a:pt x="133" y="257"/>
                  </a:lnTo>
                  <a:lnTo>
                    <a:pt x="135" y="255"/>
                  </a:lnTo>
                  <a:lnTo>
                    <a:pt x="137" y="252"/>
                  </a:lnTo>
                  <a:lnTo>
                    <a:pt x="139" y="250"/>
                  </a:lnTo>
                  <a:lnTo>
                    <a:pt x="141" y="249"/>
                  </a:lnTo>
                  <a:lnTo>
                    <a:pt x="148" y="248"/>
                  </a:lnTo>
                  <a:lnTo>
                    <a:pt x="162" y="248"/>
                  </a:lnTo>
                  <a:lnTo>
                    <a:pt x="162" y="233"/>
                  </a:lnTo>
                  <a:lnTo>
                    <a:pt x="147" y="233"/>
                  </a:lnTo>
                  <a:lnTo>
                    <a:pt x="147" y="233"/>
                  </a:lnTo>
                  <a:lnTo>
                    <a:pt x="144" y="233"/>
                  </a:lnTo>
                  <a:lnTo>
                    <a:pt x="141" y="232"/>
                  </a:lnTo>
                  <a:lnTo>
                    <a:pt x="139" y="230"/>
                  </a:lnTo>
                  <a:lnTo>
                    <a:pt x="137" y="228"/>
                  </a:lnTo>
                  <a:lnTo>
                    <a:pt x="137" y="228"/>
                  </a:lnTo>
                  <a:lnTo>
                    <a:pt x="133" y="223"/>
                  </a:lnTo>
                  <a:lnTo>
                    <a:pt x="132" y="218"/>
                  </a:lnTo>
                  <a:lnTo>
                    <a:pt x="132" y="218"/>
                  </a:lnTo>
                  <a:lnTo>
                    <a:pt x="133" y="211"/>
                  </a:lnTo>
                  <a:lnTo>
                    <a:pt x="137" y="206"/>
                  </a:lnTo>
                  <a:lnTo>
                    <a:pt x="137" y="206"/>
                  </a:lnTo>
                  <a:lnTo>
                    <a:pt x="139" y="204"/>
                  </a:lnTo>
                  <a:lnTo>
                    <a:pt x="141" y="203"/>
                  </a:lnTo>
                  <a:lnTo>
                    <a:pt x="144" y="202"/>
                  </a:lnTo>
                  <a:lnTo>
                    <a:pt x="147" y="202"/>
                  </a:lnTo>
                  <a:lnTo>
                    <a:pt x="162" y="202"/>
                  </a:lnTo>
                  <a:lnTo>
                    <a:pt x="162" y="133"/>
                  </a:lnTo>
                  <a:lnTo>
                    <a:pt x="162" y="133"/>
                  </a:lnTo>
                  <a:lnTo>
                    <a:pt x="162" y="129"/>
                  </a:lnTo>
                  <a:lnTo>
                    <a:pt x="163" y="125"/>
                  </a:lnTo>
                  <a:lnTo>
                    <a:pt x="164" y="121"/>
                  </a:lnTo>
                  <a:lnTo>
                    <a:pt x="166" y="118"/>
                  </a:lnTo>
                  <a:lnTo>
                    <a:pt x="169" y="116"/>
                  </a:lnTo>
                  <a:lnTo>
                    <a:pt x="173" y="115"/>
                  </a:lnTo>
                  <a:lnTo>
                    <a:pt x="177" y="114"/>
                  </a:lnTo>
                  <a:lnTo>
                    <a:pt x="181" y="114"/>
                  </a:lnTo>
                  <a:lnTo>
                    <a:pt x="226" y="114"/>
                  </a:lnTo>
                  <a:lnTo>
                    <a:pt x="226" y="114"/>
                  </a:lnTo>
                  <a:lnTo>
                    <a:pt x="239" y="115"/>
                  </a:lnTo>
                  <a:lnTo>
                    <a:pt x="252" y="117"/>
                  </a:lnTo>
                  <a:lnTo>
                    <a:pt x="262" y="123"/>
                  </a:lnTo>
                  <a:lnTo>
                    <a:pt x="272" y="130"/>
                  </a:lnTo>
                  <a:lnTo>
                    <a:pt x="272" y="130"/>
                  </a:lnTo>
                  <a:lnTo>
                    <a:pt x="276" y="134"/>
                  </a:lnTo>
                  <a:lnTo>
                    <a:pt x="280" y="138"/>
                  </a:lnTo>
                  <a:lnTo>
                    <a:pt x="283" y="144"/>
                  </a:lnTo>
                  <a:lnTo>
                    <a:pt x="287" y="149"/>
                  </a:lnTo>
                  <a:lnTo>
                    <a:pt x="289" y="155"/>
                  </a:lnTo>
                  <a:lnTo>
                    <a:pt x="290" y="161"/>
                  </a:lnTo>
                  <a:lnTo>
                    <a:pt x="291" y="174"/>
                  </a:lnTo>
                  <a:lnTo>
                    <a:pt x="291" y="174"/>
                  </a:lnTo>
                  <a:lnTo>
                    <a:pt x="291" y="184"/>
                  </a:lnTo>
                  <a:lnTo>
                    <a:pt x="289" y="192"/>
                  </a:lnTo>
                  <a:lnTo>
                    <a:pt x="286" y="201"/>
                  </a:lnTo>
                  <a:lnTo>
                    <a:pt x="280" y="208"/>
                  </a:lnTo>
                  <a:lnTo>
                    <a:pt x="280" y="208"/>
                  </a:lnTo>
                  <a:lnTo>
                    <a:pt x="275" y="215"/>
                  </a:lnTo>
                  <a:lnTo>
                    <a:pt x="269" y="221"/>
                  </a:lnTo>
                  <a:lnTo>
                    <a:pt x="261" y="226"/>
                  </a:lnTo>
                  <a:lnTo>
                    <a:pt x="252" y="230"/>
                  </a:lnTo>
                  <a:lnTo>
                    <a:pt x="252" y="230"/>
                  </a:lnTo>
                  <a:lnTo>
                    <a:pt x="240" y="233"/>
                  </a:lnTo>
                  <a:lnTo>
                    <a:pt x="227" y="234"/>
                  </a:lnTo>
                  <a:lnTo>
                    <a:pt x="200" y="234"/>
                  </a:lnTo>
                  <a:lnTo>
                    <a:pt x="200" y="248"/>
                  </a:lnTo>
                  <a:lnTo>
                    <a:pt x="250" y="248"/>
                  </a:lnTo>
                  <a:close/>
                  <a:moveTo>
                    <a:pt x="299" y="362"/>
                  </a:moveTo>
                  <a:lnTo>
                    <a:pt x="299" y="362"/>
                  </a:lnTo>
                  <a:lnTo>
                    <a:pt x="285" y="371"/>
                  </a:lnTo>
                  <a:lnTo>
                    <a:pt x="285" y="371"/>
                  </a:lnTo>
                  <a:lnTo>
                    <a:pt x="281" y="372"/>
                  </a:lnTo>
                  <a:lnTo>
                    <a:pt x="281" y="372"/>
                  </a:lnTo>
                  <a:lnTo>
                    <a:pt x="278" y="371"/>
                  </a:lnTo>
                  <a:lnTo>
                    <a:pt x="276" y="368"/>
                  </a:lnTo>
                  <a:lnTo>
                    <a:pt x="276" y="368"/>
                  </a:lnTo>
                  <a:lnTo>
                    <a:pt x="275" y="365"/>
                  </a:lnTo>
                  <a:lnTo>
                    <a:pt x="275" y="362"/>
                  </a:lnTo>
                  <a:lnTo>
                    <a:pt x="277" y="360"/>
                  </a:lnTo>
                  <a:lnTo>
                    <a:pt x="279" y="359"/>
                  </a:lnTo>
                  <a:lnTo>
                    <a:pt x="279" y="359"/>
                  </a:lnTo>
                  <a:lnTo>
                    <a:pt x="293" y="352"/>
                  </a:lnTo>
                  <a:lnTo>
                    <a:pt x="293" y="352"/>
                  </a:lnTo>
                  <a:lnTo>
                    <a:pt x="295" y="351"/>
                  </a:lnTo>
                  <a:lnTo>
                    <a:pt x="298" y="351"/>
                  </a:lnTo>
                  <a:lnTo>
                    <a:pt x="300" y="352"/>
                  </a:lnTo>
                  <a:lnTo>
                    <a:pt x="301" y="354"/>
                  </a:lnTo>
                  <a:lnTo>
                    <a:pt x="301" y="354"/>
                  </a:lnTo>
                  <a:lnTo>
                    <a:pt x="302" y="356"/>
                  </a:lnTo>
                  <a:lnTo>
                    <a:pt x="302" y="359"/>
                  </a:lnTo>
                  <a:lnTo>
                    <a:pt x="301" y="361"/>
                  </a:lnTo>
                  <a:lnTo>
                    <a:pt x="299" y="362"/>
                  </a:lnTo>
                  <a:lnTo>
                    <a:pt x="299" y="362"/>
                  </a:lnTo>
                  <a:close/>
                  <a:moveTo>
                    <a:pt x="315" y="77"/>
                  </a:moveTo>
                  <a:lnTo>
                    <a:pt x="315" y="77"/>
                  </a:lnTo>
                  <a:lnTo>
                    <a:pt x="313" y="79"/>
                  </a:lnTo>
                  <a:lnTo>
                    <a:pt x="310" y="79"/>
                  </a:lnTo>
                  <a:lnTo>
                    <a:pt x="310" y="79"/>
                  </a:lnTo>
                  <a:lnTo>
                    <a:pt x="307" y="78"/>
                  </a:lnTo>
                  <a:lnTo>
                    <a:pt x="307" y="78"/>
                  </a:lnTo>
                  <a:lnTo>
                    <a:pt x="293" y="70"/>
                  </a:lnTo>
                  <a:lnTo>
                    <a:pt x="293" y="70"/>
                  </a:lnTo>
                  <a:lnTo>
                    <a:pt x="291" y="68"/>
                  </a:lnTo>
                  <a:lnTo>
                    <a:pt x="290" y="66"/>
                  </a:lnTo>
                  <a:lnTo>
                    <a:pt x="290" y="63"/>
                  </a:lnTo>
                  <a:lnTo>
                    <a:pt x="291" y="61"/>
                  </a:lnTo>
                  <a:lnTo>
                    <a:pt x="291" y="61"/>
                  </a:lnTo>
                  <a:lnTo>
                    <a:pt x="292" y="59"/>
                  </a:lnTo>
                  <a:lnTo>
                    <a:pt x="294" y="58"/>
                  </a:lnTo>
                  <a:lnTo>
                    <a:pt x="296" y="58"/>
                  </a:lnTo>
                  <a:lnTo>
                    <a:pt x="299" y="59"/>
                  </a:lnTo>
                  <a:lnTo>
                    <a:pt x="299" y="59"/>
                  </a:lnTo>
                  <a:lnTo>
                    <a:pt x="314" y="69"/>
                  </a:lnTo>
                  <a:lnTo>
                    <a:pt x="314" y="69"/>
                  </a:lnTo>
                  <a:lnTo>
                    <a:pt x="315" y="70"/>
                  </a:lnTo>
                  <a:lnTo>
                    <a:pt x="316" y="72"/>
                  </a:lnTo>
                  <a:lnTo>
                    <a:pt x="316" y="75"/>
                  </a:lnTo>
                  <a:lnTo>
                    <a:pt x="315" y="77"/>
                  </a:lnTo>
                  <a:lnTo>
                    <a:pt x="315" y="77"/>
                  </a:lnTo>
                  <a:close/>
                  <a:moveTo>
                    <a:pt x="346" y="323"/>
                  </a:moveTo>
                  <a:lnTo>
                    <a:pt x="346" y="323"/>
                  </a:lnTo>
                  <a:lnTo>
                    <a:pt x="334" y="336"/>
                  </a:lnTo>
                  <a:lnTo>
                    <a:pt x="334" y="336"/>
                  </a:lnTo>
                  <a:lnTo>
                    <a:pt x="332" y="338"/>
                  </a:lnTo>
                  <a:lnTo>
                    <a:pt x="330" y="338"/>
                  </a:lnTo>
                  <a:lnTo>
                    <a:pt x="330" y="338"/>
                  </a:lnTo>
                  <a:lnTo>
                    <a:pt x="328" y="338"/>
                  </a:lnTo>
                  <a:lnTo>
                    <a:pt x="326" y="336"/>
                  </a:lnTo>
                  <a:lnTo>
                    <a:pt x="326" y="336"/>
                  </a:lnTo>
                  <a:lnTo>
                    <a:pt x="324" y="334"/>
                  </a:lnTo>
                  <a:lnTo>
                    <a:pt x="324" y="332"/>
                  </a:lnTo>
                  <a:lnTo>
                    <a:pt x="324" y="330"/>
                  </a:lnTo>
                  <a:lnTo>
                    <a:pt x="326" y="327"/>
                  </a:lnTo>
                  <a:lnTo>
                    <a:pt x="326" y="327"/>
                  </a:lnTo>
                  <a:lnTo>
                    <a:pt x="336" y="316"/>
                  </a:lnTo>
                  <a:lnTo>
                    <a:pt x="336" y="316"/>
                  </a:lnTo>
                  <a:lnTo>
                    <a:pt x="338" y="314"/>
                  </a:lnTo>
                  <a:lnTo>
                    <a:pt x="340" y="314"/>
                  </a:lnTo>
                  <a:lnTo>
                    <a:pt x="344" y="314"/>
                  </a:lnTo>
                  <a:lnTo>
                    <a:pt x="346" y="315"/>
                  </a:lnTo>
                  <a:lnTo>
                    <a:pt x="346" y="315"/>
                  </a:lnTo>
                  <a:lnTo>
                    <a:pt x="347" y="317"/>
                  </a:lnTo>
                  <a:lnTo>
                    <a:pt x="348" y="319"/>
                  </a:lnTo>
                  <a:lnTo>
                    <a:pt x="347" y="321"/>
                  </a:lnTo>
                  <a:lnTo>
                    <a:pt x="346" y="323"/>
                  </a:lnTo>
                  <a:lnTo>
                    <a:pt x="346" y="323"/>
                  </a:lnTo>
                  <a:close/>
                  <a:moveTo>
                    <a:pt x="354" y="120"/>
                  </a:moveTo>
                  <a:lnTo>
                    <a:pt x="354" y="120"/>
                  </a:lnTo>
                  <a:lnTo>
                    <a:pt x="351" y="121"/>
                  </a:lnTo>
                  <a:lnTo>
                    <a:pt x="351" y="121"/>
                  </a:lnTo>
                  <a:lnTo>
                    <a:pt x="348" y="120"/>
                  </a:lnTo>
                  <a:lnTo>
                    <a:pt x="346" y="118"/>
                  </a:lnTo>
                  <a:lnTo>
                    <a:pt x="346" y="118"/>
                  </a:lnTo>
                  <a:lnTo>
                    <a:pt x="336" y="106"/>
                  </a:lnTo>
                  <a:lnTo>
                    <a:pt x="336" y="106"/>
                  </a:lnTo>
                  <a:lnTo>
                    <a:pt x="335" y="104"/>
                  </a:lnTo>
                  <a:lnTo>
                    <a:pt x="334" y="101"/>
                  </a:lnTo>
                  <a:lnTo>
                    <a:pt x="335" y="99"/>
                  </a:lnTo>
                  <a:lnTo>
                    <a:pt x="336" y="97"/>
                  </a:lnTo>
                  <a:lnTo>
                    <a:pt x="336" y="97"/>
                  </a:lnTo>
                  <a:lnTo>
                    <a:pt x="339" y="96"/>
                  </a:lnTo>
                  <a:lnTo>
                    <a:pt x="342" y="95"/>
                  </a:lnTo>
                  <a:lnTo>
                    <a:pt x="344" y="96"/>
                  </a:lnTo>
                  <a:lnTo>
                    <a:pt x="346" y="98"/>
                  </a:lnTo>
                  <a:lnTo>
                    <a:pt x="346" y="98"/>
                  </a:lnTo>
                  <a:lnTo>
                    <a:pt x="356" y="112"/>
                  </a:lnTo>
                  <a:lnTo>
                    <a:pt x="356" y="112"/>
                  </a:lnTo>
                  <a:lnTo>
                    <a:pt x="357" y="114"/>
                  </a:lnTo>
                  <a:lnTo>
                    <a:pt x="357" y="116"/>
                  </a:lnTo>
                  <a:lnTo>
                    <a:pt x="356" y="118"/>
                  </a:lnTo>
                  <a:lnTo>
                    <a:pt x="354" y="120"/>
                  </a:lnTo>
                  <a:lnTo>
                    <a:pt x="354" y="120"/>
                  </a:lnTo>
                  <a:close/>
                  <a:moveTo>
                    <a:pt x="376" y="270"/>
                  </a:moveTo>
                  <a:lnTo>
                    <a:pt x="376" y="270"/>
                  </a:lnTo>
                  <a:lnTo>
                    <a:pt x="370" y="287"/>
                  </a:lnTo>
                  <a:lnTo>
                    <a:pt x="370" y="287"/>
                  </a:lnTo>
                  <a:lnTo>
                    <a:pt x="368" y="289"/>
                  </a:lnTo>
                  <a:lnTo>
                    <a:pt x="364" y="290"/>
                  </a:lnTo>
                  <a:lnTo>
                    <a:pt x="364" y="290"/>
                  </a:lnTo>
                  <a:lnTo>
                    <a:pt x="362" y="289"/>
                  </a:lnTo>
                  <a:lnTo>
                    <a:pt x="362" y="289"/>
                  </a:lnTo>
                  <a:lnTo>
                    <a:pt x="359" y="288"/>
                  </a:lnTo>
                  <a:lnTo>
                    <a:pt x="358" y="286"/>
                  </a:lnTo>
                  <a:lnTo>
                    <a:pt x="357" y="284"/>
                  </a:lnTo>
                  <a:lnTo>
                    <a:pt x="358" y="281"/>
                  </a:lnTo>
                  <a:lnTo>
                    <a:pt x="358" y="281"/>
                  </a:lnTo>
                  <a:lnTo>
                    <a:pt x="365" y="266"/>
                  </a:lnTo>
                  <a:lnTo>
                    <a:pt x="365" y="266"/>
                  </a:lnTo>
                  <a:lnTo>
                    <a:pt x="366" y="264"/>
                  </a:lnTo>
                  <a:lnTo>
                    <a:pt x="368" y="263"/>
                  </a:lnTo>
                  <a:lnTo>
                    <a:pt x="370" y="262"/>
                  </a:lnTo>
                  <a:lnTo>
                    <a:pt x="373" y="263"/>
                  </a:lnTo>
                  <a:lnTo>
                    <a:pt x="373" y="263"/>
                  </a:lnTo>
                  <a:lnTo>
                    <a:pt x="375" y="264"/>
                  </a:lnTo>
                  <a:lnTo>
                    <a:pt x="376" y="266"/>
                  </a:lnTo>
                  <a:lnTo>
                    <a:pt x="377" y="268"/>
                  </a:lnTo>
                  <a:lnTo>
                    <a:pt x="376" y="270"/>
                  </a:lnTo>
                  <a:lnTo>
                    <a:pt x="376" y="270"/>
                  </a:lnTo>
                  <a:close/>
                  <a:moveTo>
                    <a:pt x="380" y="234"/>
                  </a:moveTo>
                  <a:lnTo>
                    <a:pt x="380" y="234"/>
                  </a:lnTo>
                  <a:lnTo>
                    <a:pt x="380" y="234"/>
                  </a:lnTo>
                  <a:lnTo>
                    <a:pt x="380" y="234"/>
                  </a:lnTo>
                  <a:lnTo>
                    <a:pt x="377" y="233"/>
                  </a:lnTo>
                  <a:lnTo>
                    <a:pt x="375" y="231"/>
                  </a:lnTo>
                  <a:lnTo>
                    <a:pt x="374" y="229"/>
                  </a:lnTo>
                  <a:lnTo>
                    <a:pt x="373" y="227"/>
                  </a:lnTo>
                  <a:lnTo>
                    <a:pt x="373" y="227"/>
                  </a:lnTo>
                  <a:lnTo>
                    <a:pt x="374" y="211"/>
                  </a:lnTo>
                  <a:lnTo>
                    <a:pt x="374" y="210"/>
                  </a:lnTo>
                  <a:lnTo>
                    <a:pt x="374" y="210"/>
                  </a:lnTo>
                  <a:lnTo>
                    <a:pt x="375" y="208"/>
                  </a:lnTo>
                  <a:lnTo>
                    <a:pt x="376" y="206"/>
                  </a:lnTo>
                  <a:lnTo>
                    <a:pt x="378" y="204"/>
                  </a:lnTo>
                  <a:lnTo>
                    <a:pt x="381" y="204"/>
                  </a:lnTo>
                  <a:lnTo>
                    <a:pt x="381" y="204"/>
                  </a:lnTo>
                  <a:lnTo>
                    <a:pt x="383" y="204"/>
                  </a:lnTo>
                  <a:lnTo>
                    <a:pt x="385" y="206"/>
                  </a:lnTo>
                  <a:lnTo>
                    <a:pt x="387" y="208"/>
                  </a:lnTo>
                  <a:lnTo>
                    <a:pt x="387" y="210"/>
                  </a:lnTo>
                  <a:lnTo>
                    <a:pt x="387" y="211"/>
                  </a:lnTo>
                  <a:lnTo>
                    <a:pt x="387" y="211"/>
                  </a:lnTo>
                  <a:lnTo>
                    <a:pt x="386" y="228"/>
                  </a:lnTo>
                  <a:lnTo>
                    <a:pt x="386" y="228"/>
                  </a:lnTo>
                  <a:lnTo>
                    <a:pt x="386" y="230"/>
                  </a:lnTo>
                  <a:lnTo>
                    <a:pt x="384" y="232"/>
                  </a:lnTo>
                  <a:lnTo>
                    <a:pt x="383" y="233"/>
                  </a:lnTo>
                  <a:lnTo>
                    <a:pt x="380" y="234"/>
                  </a:lnTo>
                  <a:lnTo>
                    <a:pt x="380" y="2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1828807" y="3523992"/>
              <a:ext cx="39688" cy="42863"/>
            </a:xfrm>
            <a:custGeom>
              <a:rect b="b" l="l" r="r" t="t"/>
              <a:pathLst>
                <a:path extrusionOk="0" h="54" w="52">
                  <a:moveTo>
                    <a:pt x="44" y="46"/>
                  </a:moveTo>
                  <a:lnTo>
                    <a:pt x="44" y="46"/>
                  </a:lnTo>
                  <a:lnTo>
                    <a:pt x="48" y="42"/>
                  </a:lnTo>
                  <a:lnTo>
                    <a:pt x="50" y="38"/>
                  </a:lnTo>
                  <a:lnTo>
                    <a:pt x="51" y="33"/>
                  </a:lnTo>
                  <a:lnTo>
                    <a:pt x="52" y="27"/>
                  </a:lnTo>
                  <a:lnTo>
                    <a:pt x="52" y="27"/>
                  </a:lnTo>
                  <a:lnTo>
                    <a:pt x="51" y="21"/>
                  </a:lnTo>
                  <a:lnTo>
                    <a:pt x="50" y="16"/>
                  </a:lnTo>
                  <a:lnTo>
                    <a:pt x="48" y="11"/>
                  </a:lnTo>
                  <a:lnTo>
                    <a:pt x="44" y="7"/>
                  </a:lnTo>
                  <a:lnTo>
                    <a:pt x="44" y="7"/>
                  </a:lnTo>
                  <a:lnTo>
                    <a:pt x="40" y="4"/>
                  </a:lnTo>
                  <a:lnTo>
                    <a:pt x="36" y="2"/>
                  </a:lnTo>
                  <a:lnTo>
                    <a:pt x="31" y="1"/>
                  </a:lnTo>
                  <a:lnTo>
                    <a:pt x="25" y="0"/>
                  </a:lnTo>
                  <a:lnTo>
                    <a:pt x="0" y="0"/>
                  </a:lnTo>
                  <a:lnTo>
                    <a:pt x="0" y="54"/>
                  </a:lnTo>
                  <a:lnTo>
                    <a:pt x="25" y="54"/>
                  </a:lnTo>
                  <a:lnTo>
                    <a:pt x="25" y="54"/>
                  </a:lnTo>
                  <a:lnTo>
                    <a:pt x="31" y="54"/>
                  </a:lnTo>
                  <a:lnTo>
                    <a:pt x="36" y="52"/>
                  </a:lnTo>
                  <a:lnTo>
                    <a:pt x="40" y="49"/>
                  </a:lnTo>
                  <a:lnTo>
                    <a:pt x="44" y="46"/>
                  </a:lnTo>
                  <a:lnTo>
                    <a:pt x="44" y="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7" name="Google Shape;357;p5"/>
          <p:cNvSpPr txBox="1"/>
          <p:nvPr>
            <p:ph type="title"/>
          </p:nvPr>
        </p:nvSpPr>
        <p:spPr>
          <a:xfrm>
            <a:off x="189500" y="424525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/>
              <a:t>Интеллект-карта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6"/>
          <p:cNvPicPr preferRelativeResize="0"/>
          <p:nvPr/>
        </p:nvPicPr>
        <p:blipFill rotWithShape="1">
          <a:blip r:embed="rId3">
            <a:alphaModFix/>
          </a:blip>
          <a:srcRect b="325" l="12101" r="7161" t="8821"/>
          <a:stretch/>
        </p:blipFill>
        <p:spPr>
          <a:xfrm>
            <a:off x="0" y="0"/>
            <a:ext cx="43931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6"/>
          <p:cNvSpPr txBox="1"/>
          <p:nvPr/>
        </p:nvSpPr>
        <p:spPr>
          <a:xfrm>
            <a:off x="495845" y="3514150"/>
            <a:ext cx="3486300" cy="9234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9050">
              <a:srgbClr val="000000">
                <a:alpha val="8549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Долгий поиск</a:t>
            </a:r>
            <a:b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 библиотеке</a:t>
            </a:r>
            <a:endParaRPr b="1" i="0" sz="24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65" name="Google Shape;365;p6"/>
          <p:cNvPicPr preferRelativeResize="0"/>
          <p:nvPr/>
        </p:nvPicPr>
        <p:blipFill rotWithShape="1">
          <a:blip r:embed="rId4">
            <a:alphaModFix/>
          </a:blip>
          <a:srcRect b="2286" l="12539" r="8137" t="0"/>
          <a:stretch/>
        </p:blipFill>
        <p:spPr>
          <a:xfrm>
            <a:off x="4750825" y="0"/>
            <a:ext cx="43931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6"/>
          <p:cNvSpPr txBox="1"/>
          <p:nvPr/>
        </p:nvSpPr>
        <p:spPr>
          <a:xfrm>
            <a:off x="5694357" y="3514150"/>
            <a:ext cx="3246000" cy="9234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9050">
              <a:srgbClr val="000000">
                <a:alpha val="8549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Быстрый поиск</a:t>
            </a:r>
            <a:b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 ключу</a:t>
            </a:r>
            <a:endParaRPr b="1" i="0" sz="24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7" name="Google Shape;367;p6"/>
          <p:cNvSpPr/>
          <p:nvPr/>
        </p:nvSpPr>
        <p:spPr>
          <a:xfrm>
            <a:off x="3453600" y="3335950"/>
            <a:ext cx="2084400" cy="1338300"/>
          </a:xfrm>
          <a:prstGeom prst="rightArrow">
            <a:avLst>
              <a:gd fmla="val 64104" name="adj1"/>
              <a:gd fmla="val 50000" name="adj2"/>
            </a:avLst>
          </a:prstGeom>
          <a:solidFill>
            <a:schemeClr val="accen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заменяется на</a:t>
            </a:r>
            <a:endParaRPr b="0" i="0" sz="14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7"/>
          <p:cNvSpPr txBox="1"/>
          <p:nvPr>
            <p:ph type="title"/>
          </p:nvPr>
        </p:nvSpPr>
        <p:spPr>
          <a:xfrm>
            <a:off x="432000" y="1899900"/>
            <a:ext cx="82800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800"/>
              <a:t>Типы кэширования</a:t>
            </a:r>
            <a:endParaRPr sz="4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8"/>
          <p:cNvGrpSpPr/>
          <p:nvPr/>
        </p:nvGrpSpPr>
        <p:grpSpPr>
          <a:xfrm flipH="1">
            <a:off x="4584917" y="980518"/>
            <a:ext cx="3398562" cy="3444681"/>
            <a:chOff x="6904578" y="298126"/>
            <a:chExt cx="2160011" cy="2163880"/>
          </a:xfrm>
        </p:grpSpPr>
        <p:sp>
          <p:nvSpPr>
            <p:cNvPr id="380" name="Google Shape;380;p8"/>
            <p:cNvSpPr/>
            <p:nvPr/>
          </p:nvSpPr>
          <p:spPr>
            <a:xfrm>
              <a:off x="6904578" y="298126"/>
              <a:ext cx="2160011" cy="2163880"/>
            </a:xfrm>
            <a:custGeom>
              <a:rect b="b" l="l" r="r" t="t"/>
              <a:pathLst>
                <a:path extrusionOk="0" h="1701" w="1700">
                  <a:moveTo>
                    <a:pt x="1638" y="1189"/>
                  </a:moveTo>
                  <a:lnTo>
                    <a:pt x="1638" y="1189"/>
                  </a:lnTo>
                  <a:lnTo>
                    <a:pt x="1658" y="1137"/>
                  </a:lnTo>
                  <a:lnTo>
                    <a:pt x="1676" y="1083"/>
                  </a:lnTo>
                  <a:lnTo>
                    <a:pt x="1690" y="1027"/>
                  </a:lnTo>
                  <a:lnTo>
                    <a:pt x="1700" y="974"/>
                  </a:lnTo>
                  <a:lnTo>
                    <a:pt x="1700" y="974"/>
                  </a:lnTo>
                  <a:lnTo>
                    <a:pt x="1684" y="952"/>
                  </a:lnTo>
                  <a:lnTo>
                    <a:pt x="1662" y="928"/>
                  </a:lnTo>
                  <a:lnTo>
                    <a:pt x="1662" y="928"/>
                  </a:lnTo>
                  <a:lnTo>
                    <a:pt x="1666" y="890"/>
                  </a:lnTo>
                  <a:lnTo>
                    <a:pt x="1666" y="852"/>
                  </a:lnTo>
                  <a:lnTo>
                    <a:pt x="1666" y="852"/>
                  </a:lnTo>
                  <a:lnTo>
                    <a:pt x="1666" y="816"/>
                  </a:lnTo>
                  <a:lnTo>
                    <a:pt x="1674" y="810"/>
                  </a:lnTo>
                  <a:lnTo>
                    <a:pt x="1674" y="810"/>
                  </a:lnTo>
                  <a:lnTo>
                    <a:pt x="1672" y="778"/>
                  </a:lnTo>
                  <a:lnTo>
                    <a:pt x="1662" y="772"/>
                  </a:lnTo>
                  <a:lnTo>
                    <a:pt x="1662" y="772"/>
                  </a:lnTo>
                  <a:lnTo>
                    <a:pt x="1656" y="718"/>
                  </a:lnTo>
                  <a:lnTo>
                    <a:pt x="1656" y="718"/>
                  </a:lnTo>
                  <a:lnTo>
                    <a:pt x="1682" y="692"/>
                  </a:lnTo>
                  <a:lnTo>
                    <a:pt x="1682" y="692"/>
                  </a:lnTo>
                  <a:lnTo>
                    <a:pt x="1676" y="662"/>
                  </a:lnTo>
                  <a:lnTo>
                    <a:pt x="1666" y="628"/>
                  </a:lnTo>
                  <a:lnTo>
                    <a:pt x="1656" y="596"/>
                  </a:lnTo>
                  <a:lnTo>
                    <a:pt x="1648" y="566"/>
                  </a:lnTo>
                  <a:lnTo>
                    <a:pt x="1648" y="566"/>
                  </a:lnTo>
                  <a:lnTo>
                    <a:pt x="1608" y="546"/>
                  </a:lnTo>
                  <a:lnTo>
                    <a:pt x="1608" y="546"/>
                  </a:lnTo>
                  <a:lnTo>
                    <a:pt x="1582" y="490"/>
                  </a:lnTo>
                  <a:lnTo>
                    <a:pt x="1554" y="436"/>
                  </a:lnTo>
                  <a:lnTo>
                    <a:pt x="1554" y="436"/>
                  </a:lnTo>
                  <a:lnTo>
                    <a:pt x="1572" y="398"/>
                  </a:lnTo>
                  <a:lnTo>
                    <a:pt x="1572" y="398"/>
                  </a:lnTo>
                  <a:lnTo>
                    <a:pt x="1548" y="362"/>
                  </a:lnTo>
                  <a:lnTo>
                    <a:pt x="1522" y="328"/>
                  </a:lnTo>
                  <a:lnTo>
                    <a:pt x="1522" y="328"/>
                  </a:lnTo>
                  <a:lnTo>
                    <a:pt x="1472" y="324"/>
                  </a:lnTo>
                  <a:lnTo>
                    <a:pt x="1472" y="324"/>
                  </a:lnTo>
                  <a:lnTo>
                    <a:pt x="1434" y="280"/>
                  </a:lnTo>
                  <a:lnTo>
                    <a:pt x="1434" y="266"/>
                  </a:lnTo>
                  <a:lnTo>
                    <a:pt x="1376" y="212"/>
                  </a:lnTo>
                  <a:lnTo>
                    <a:pt x="1360" y="214"/>
                  </a:lnTo>
                  <a:lnTo>
                    <a:pt x="1360" y="214"/>
                  </a:lnTo>
                  <a:lnTo>
                    <a:pt x="1324" y="186"/>
                  </a:lnTo>
                  <a:lnTo>
                    <a:pt x="1286" y="160"/>
                  </a:lnTo>
                  <a:lnTo>
                    <a:pt x="1246" y="136"/>
                  </a:lnTo>
                  <a:lnTo>
                    <a:pt x="1206" y="116"/>
                  </a:lnTo>
                  <a:lnTo>
                    <a:pt x="1206" y="116"/>
                  </a:lnTo>
                  <a:lnTo>
                    <a:pt x="1188" y="62"/>
                  </a:lnTo>
                  <a:lnTo>
                    <a:pt x="1188" y="62"/>
                  </a:lnTo>
                  <a:lnTo>
                    <a:pt x="1137" y="42"/>
                  </a:lnTo>
                  <a:lnTo>
                    <a:pt x="1081" y="24"/>
                  </a:lnTo>
                  <a:lnTo>
                    <a:pt x="1027" y="10"/>
                  </a:lnTo>
                  <a:lnTo>
                    <a:pt x="971" y="0"/>
                  </a:lnTo>
                  <a:lnTo>
                    <a:pt x="971" y="0"/>
                  </a:lnTo>
                  <a:lnTo>
                    <a:pt x="951" y="16"/>
                  </a:lnTo>
                  <a:lnTo>
                    <a:pt x="927" y="38"/>
                  </a:lnTo>
                  <a:lnTo>
                    <a:pt x="927" y="38"/>
                  </a:lnTo>
                  <a:lnTo>
                    <a:pt x="889" y="34"/>
                  </a:lnTo>
                  <a:lnTo>
                    <a:pt x="849" y="34"/>
                  </a:lnTo>
                  <a:lnTo>
                    <a:pt x="849" y="34"/>
                  </a:lnTo>
                  <a:lnTo>
                    <a:pt x="815" y="34"/>
                  </a:lnTo>
                  <a:lnTo>
                    <a:pt x="809" y="26"/>
                  </a:lnTo>
                  <a:lnTo>
                    <a:pt x="809" y="26"/>
                  </a:lnTo>
                  <a:lnTo>
                    <a:pt x="777" y="28"/>
                  </a:lnTo>
                  <a:lnTo>
                    <a:pt x="771" y="38"/>
                  </a:lnTo>
                  <a:lnTo>
                    <a:pt x="771" y="38"/>
                  </a:lnTo>
                  <a:lnTo>
                    <a:pt x="717" y="44"/>
                  </a:lnTo>
                  <a:lnTo>
                    <a:pt x="717" y="44"/>
                  </a:lnTo>
                  <a:lnTo>
                    <a:pt x="691" y="18"/>
                  </a:lnTo>
                  <a:lnTo>
                    <a:pt x="691" y="18"/>
                  </a:lnTo>
                  <a:lnTo>
                    <a:pt x="659" y="24"/>
                  </a:lnTo>
                  <a:lnTo>
                    <a:pt x="627" y="34"/>
                  </a:lnTo>
                  <a:lnTo>
                    <a:pt x="593" y="44"/>
                  </a:lnTo>
                  <a:lnTo>
                    <a:pt x="565" y="52"/>
                  </a:lnTo>
                  <a:lnTo>
                    <a:pt x="565" y="52"/>
                  </a:lnTo>
                  <a:lnTo>
                    <a:pt x="545" y="92"/>
                  </a:lnTo>
                  <a:lnTo>
                    <a:pt x="545" y="92"/>
                  </a:lnTo>
                  <a:lnTo>
                    <a:pt x="489" y="118"/>
                  </a:lnTo>
                  <a:lnTo>
                    <a:pt x="435" y="146"/>
                  </a:lnTo>
                  <a:lnTo>
                    <a:pt x="435" y="146"/>
                  </a:lnTo>
                  <a:lnTo>
                    <a:pt x="397" y="128"/>
                  </a:lnTo>
                  <a:lnTo>
                    <a:pt x="397" y="128"/>
                  </a:lnTo>
                  <a:lnTo>
                    <a:pt x="361" y="152"/>
                  </a:lnTo>
                  <a:lnTo>
                    <a:pt x="327" y="178"/>
                  </a:lnTo>
                  <a:lnTo>
                    <a:pt x="327" y="178"/>
                  </a:lnTo>
                  <a:lnTo>
                    <a:pt x="321" y="228"/>
                  </a:lnTo>
                  <a:lnTo>
                    <a:pt x="321" y="228"/>
                  </a:lnTo>
                  <a:lnTo>
                    <a:pt x="279" y="266"/>
                  </a:lnTo>
                  <a:lnTo>
                    <a:pt x="265" y="266"/>
                  </a:lnTo>
                  <a:lnTo>
                    <a:pt x="211" y="324"/>
                  </a:lnTo>
                  <a:lnTo>
                    <a:pt x="213" y="340"/>
                  </a:lnTo>
                  <a:lnTo>
                    <a:pt x="213" y="340"/>
                  </a:lnTo>
                  <a:lnTo>
                    <a:pt x="185" y="376"/>
                  </a:lnTo>
                  <a:lnTo>
                    <a:pt x="159" y="414"/>
                  </a:lnTo>
                  <a:lnTo>
                    <a:pt x="135" y="454"/>
                  </a:lnTo>
                  <a:lnTo>
                    <a:pt x="116" y="494"/>
                  </a:lnTo>
                  <a:lnTo>
                    <a:pt x="116" y="494"/>
                  </a:lnTo>
                  <a:lnTo>
                    <a:pt x="60" y="512"/>
                  </a:lnTo>
                  <a:lnTo>
                    <a:pt x="60" y="512"/>
                  </a:lnTo>
                  <a:lnTo>
                    <a:pt x="40" y="564"/>
                  </a:lnTo>
                  <a:lnTo>
                    <a:pt x="24" y="620"/>
                  </a:lnTo>
                  <a:lnTo>
                    <a:pt x="10" y="674"/>
                  </a:lnTo>
                  <a:lnTo>
                    <a:pt x="0" y="730"/>
                  </a:lnTo>
                  <a:lnTo>
                    <a:pt x="0" y="730"/>
                  </a:lnTo>
                  <a:lnTo>
                    <a:pt x="16" y="750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4" y="812"/>
                  </a:lnTo>
                  <a:lnTo>
                    <a:pt x="34" y="852"/>
                  </a:lnTo>
                  <a:lnTo>
                    <a:pt x="34" y="852"/>
                  </a:lnTo>
                  <a:lnTo>
                    <a:pt x="34" y="886"/>
                  </a:lnTo>
                  <a:lnTo>
                    <a:pt x="24" y="892"/>
                  </a:lnTo>
                  <a:lnTo>
                    <a:pt x="24" y="892"/>
                  </a:lnTo>
                  <a:lnTo>
                    <a:pt x="28" y="924"/>
                  </a:lnTo>
                  <a:lnTo>
                    <a:pt x="38" y="930"/>
                  </a:lnTo>
                  <a:lnTo>
                    <a:pt x="38" y="930"/>
                  </a:lnTo>
                  <a:lnTo>
                    <a:pt x="44" y="984"/>
                  </a:lnTo>
                  <a:lnTo>
                    <a:pt x="44" y="984"/>
                  </a:lnTo>
                  <a:lnTo>
                    <a:pt x="18" y="1009"/>
                  </a:lnTo>
                  <a:lnTo>
                    <a:pt x="18" y="1009"/>
                  </a:lnTo>
                  <a:lnTo>
                    <a:pt x="24" y="1041"/>
                  </a:lnTo>
                  <a:lnTo>
                    <a:pt x="34" y="1073"/>
                  </a:lnTo>
                  <a:lnTo>
                    <a:pt x="42" y="1107"/>
                  </a:lnTo>
                  <a:lnTo>
                    <a:pt x="52" y="1135"/>
                  </a:lnTo>
                  <a:lnTo>
                    <a:pt x="52" y="1135"/>
                  </a:lnTo>
                  <a:lnTo>
                    <a:pt x="92" y="1155"/>
                  </a:lnTo>
                  <a:lnTo>
                    <a:pt x="92" y="1155"/>
                  </a:lnTo>
                  <a:lnTo>
                    <a:pt x="117" y="1211"/>
                  </a:lnTo>
                  <a:lnTo>
                    <a:pt x="145" y="1265"/>
                  </a:lnTo>
                  <a:lnTo>
                    <a:pt x="145" y="1265"/>
                  </a:lnTo>
                  <a:lnTo>
                    <a:pt x="127" y="1303"/>
                  </a:lnTo>
                  <a:lnTo>
                    <a:pt x="127" y="1303"/>
                  </a:lnTo>
                  <a:lnTo>
                    <a:pt x="151" y="1339"/>
                  </a:lnTo>
                  <a:lnTo>
                    <a:pt x="177" y="1373"/>
                  </a:lnTo>
                  <a:lnTo>
                    <a:pt x="177" y="1373"/>
                  </a:lnTo>
                  <a:lnTo>
                    <a:pt x="227" y="1379"/>
                  </a:lnTo>
                  <a:lnTo>
                    <a:pt x="227" y="1379"/>
                  </a:lnTo>
                  <a:lnTo>
                    <a:pt x="265" y="1421"/>
                  </a:lnTo>
                  <a:lnTo>
                    <a:pt x="265" y="1435"/>
                  </a:lnTo>
                  <a:lnTo>
                    <a:pt x="323" y="1489"/>
                  </a:lnTo>
                  <a:lnTo>
                    <a:pt x="339" y="1487"/>
                  </a:lnTo>
                  <a:lnTo>
                    <a:pt x="339" y="1487"/>
                  </a:lnTo>
                  <a:lnTo>
                    <a:pt x="375" y="1515"/>
                  </a:lnTo>
                  <a:lnTo>
                    <a:pt x="413" y="1541"/>
                  </a:lnTo>
                  <a:lnTo>
                    <a:pt x="453" y="1565"/>
                  </a:lnTo>
                  <a:lnTo>
                    <a:pt x="493" y="1585"/>
                  </a:lnTo>
                  <a:lnTo>
                    <a:pt x="493" y="1585"/>
                  </a:lnTo>
                  <a:lnTo>
                    <a:pt x="511" y="1641"/>
                  </a:lnTo>
                  <a:lnTo>
                    <a:pt x="511" y="1641"/>
                  </a:lnTo>
                  <a:lnTo>
                    <a:pt x="563" y="1661"/>
                  </a:lnTo>
                  <a:lnTo>
                    <a:pt x="617" y="1677"/>
                  </a:lnTo>
                  <a:lnTo>
                    <a:pt x="673" y="1691"/>
                  </a:lnTo>
                  <a:lnTo>
                    <a:pt x="727" y="1701"/>
                  </a:lnTo>
                  <a:lnTo>
                    <a:pt x="727" y="1701"/>
                  </a:lnTo>
                  <a:lnTo>
                    <a:pt x="749" y="1685"/>
                  </a:lnTo>
                  <a:lnTo>
                    <a:pt x="773" y="1663"/>
                  </a:lnTo>
                  <a:lnTo>
                    <a:pt x="773" y="1663"/>
                  </a:lnTo>
                  <a:lnTo>
                    <a:pt x="811" y="1667"/>
                  </a:lnTo>
                  <a:lnTo>
                    <a:pt x="849" y="1667"/>
                  </a:lnTo>
                  <a:lnTo>
                    <a:pt x="849" y="1667"/>
                  </a:lnTo>
                  <a:lnTo>
                    <a:pt x="885" y="1667"/>
                  </a:lnTo>
                  <a:lnTo>
                    <a:pt x="891" y="1677"/>
                  </a:lnTo>
                  <a:lnTo>
                    <a:pt x="891" y="1677"/>
                  </a:lnTo>
                  <a:lnTo>
                    <a:pt x="923" y="1673"/>
                  </a:lnTo>
                  <a:lnTo>
                    <a:pt x="929" y="1663"/>
                  </a:lnTo>
                  <a:lnTo>
                    <a:pt x="929" y="1663"/>
                  </a:lnTo>
                  <a:lnTo>
                    <a:pt x="983" y="1657"/>
                  </a:lnTo>
                  <a:lnTo>
                    <a:pt x="983" y="1657"/>
                  </a:lnTo>
                  <a:lnTo>
                    <a:pt x="1009" y="1683"/>
                  </a:lnTo>
                  <a:lnTo>
                    <a:pt x="1009" y="1683"/>
                  </a:lnTo>
                  <a:lnTo>
                    <a:pt x="1039" y="1677"/>
                  </a:lnTo>
                  <a:lnTo>
                    <a:pt x="1073" y="1667"/>
                  </a:lnTo>
                  <a:lnTo>
                    <a:pt x="1105" y="1659"/>
                  </a:lnTo>
                  <a:lnTo>
                    <a:pt x="1135" y="1649"/>
                  </a:lnTo>
                  <a:lnTo>
                    <a:pt x="1135" y="1649"/>
                  </a:lnTo>
                  <a:lnTo>
                    <a:pt x="1155" y="1609"/>
                  </a:lnTo>
                  <a:lnTo>
                    <a:pt x="1155" y="1609"/>
                  </a:lnTo>
                  <a:lnTo>
                    <a:pt x="1210" y="1583"/>
                  </a:lnTo>
                  <a:lnTo>
                    <a:pt x="1264" y="1555"/>
                  </a:lnTo>
                  <a:lnTo>
                    <a:pt x="1264" y="1555"/>
                  </a:lnTo>
                  <a:lnTo>
                    <a:pt x="1302" y="1573"/>
                  </a:lnTo>
                  <a:lnTo>
                    <a:pt x="1302" y="1573"/>
                  </a:lnTo>
                  <a:lnTo>
                    <a:pt x="1338" y="1549"/>
                  </a:lnTo>
                  <a:lnTo>
                    <a:pt x="1372" y="1523"/>
                  </a:lnTo>
                  <a:lnTo>
                    <a:pt x="1372" y="1523"/>
                  </a:lnTo>
                  <a:lnTo>
                    <a:pt x="1376" y="1473"/>
                  </a:lnTo>
                  <a:lnTo>
                    <a:pt x="1376" y="1473"/>
                  </a:lnTo>
                  <a:lnTo>
                    <a:pt x="1420" y="1435"/>
                  </a:lnTo>
                  <a:lnTo>
                    <a:pt x="1434" y="1435"/>
                  </a:lnTo>
                  <a:lnTo>
                    <a:pt x="1488" y="1377"/>
                  </a:lnTo>
                  <a:lnTo>
                    <a:pt x="1486" y="1361"/>
                  </a:lnTo>
                  <a:lnTo>
                    <a:pt x="1486" y="1361"/>
                  </a:lnTo>
                  <a:lnTo>
                    <a:pt x="1514" y="1325"/>
                  </a:lnTo>
                  <a:lnTo>
                    <a:pt x="1540" y="1287"/>
                  </a:lnTo>
                  <a:lnTo>
                    <a:pt x="1564" y="1247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638" y="1189"/>
                  </a:lnTo>
                  <a:lnTo>
                    <a:pt x="1638" y="1189"/>
                  </a:lnTo>
                  <a:close/>
                  <a:moveTo>
                    <a:pt x="1654" y="852"/>
                  </a:moveTo>
                  <a:lnTo>
                    <a:pt x="1654" y="852"/>
                  </a:lnTo>
                  <a:lnTo>
                    <a:pt x="1654" y="892"/>
                  </a:lnTo>
                  <a:lnTo>
                    <a:pt x="1650" y="934"/>
                  </a:lnTo>
                  <a:lnTo>
                    <a:pt x="1644" y="974"/>
                  </a:lnTo>
                  <a:lnTo>
                    <a:pt x="1638" y="1013"/>
                  </a:lnTo>
                  <a:lnTo>
                    <a:pt x="1628" y="1051"/>
                  </a:lnTo>
                  <a:lnTo>
                    <a:pt x="1618" y="1089"/>
                  </a:lnTo>
                  <a:lnTo>
                    <a:pt x="1606" y="1127"/>
                  </a:lnTo>
                  <a:lnTo>
                    <a:pt x="1590" y="1163"/>
                  </a:lnTo>
                  <a:lnTo>
                    <a:pt x="1574" y="1199"/>
                  </a:lnTo>
                  <a:lnTo>
                    <a:pt x="1556" y="1233"/>
                  </a:lnTo>
                  <a:lnTo>
                    <a:pt x="1538" y="1267"/>
                  </a:lnTo>
                  <a:lnTo>
                    <a:pt x="1516" y="1301"/>
                  </a:lnTo>
                  <a:lnTo>
                    <a:pt x="1494" y="1331"/>
                  </a:lnTo>
                  <a:lnTo>
                    <a:pt x="1470" y="1363"/>
                  </a:lnTo>
                  <a:lnTo>
                    <a:pt x="1444" y="1391"/>
                  </a:lnTo>
                  <a:lnTo>
                    <a:pt x="1418" y="1419"/>
                  </a:lnTo>
                  <a:lnTo>
                    <a:pt x="1390" y="1445"/>
                  </a:lnTo>
                  <a:lnTo>
                    <a:pt x="1360" y="1471"/>
                  </a:lnTo>
                  <a:lnTo>
                    <a:pt x="1330" y="1495"/>
                  </a:lnTo>
                  <a:lnTo>
                    <a:pt x="1298" y="1517"/>
                  </a:lnTo>
                  <a:lnTo>
                    <a:pt x="1266" y="1539"/>
                  </a:lnTo>
                  <a:lnTo>
                    <a:pt x="1232" y="1559"/>
                  </a:lnTo>
                  <a:lnTo>
                    <a:pt x="1198" y="1575"/>
                  </a:lnTo>
                  <a:lnTo>
                    <a:pt x="1163" y="1591"/>
                  </a:lnTo>
                  <a:lnTo>
                    <a:pt x="1127" y="1607"/>
                  </a:lnTo>
                  <a:lnTo>
                    <a:pt x="1089" y="1619"/>
                  </a:lnTo>
                  <a:lnTo>
                    <a:pt x="1051" y="1629"/>
                  </a:lnTo>
                  <a:lnTo>
                    <a:pt x="1011" y="1639"/>
                  </a:lnTo>
                  <a:lnTo>
                    <a:pt x="973" y="1647"/>
                  </a:lnTo>
                  <a:lnTo>
                    <a:pt x="933" y="1651"/>
                  </a:lnTo>
                  <a:lnTo>
                    <a:pt x="891" y="1655"/>
                  </a:lnTo>
                  <a:lnTo>
                    <a:pt x="849" y="1655"/>
                  </a:lnTo>
                  <a:lnTo>
                    <a:pt x="849" y="1655"/>
                  </a:lnTo>
                  <a:lnTo>
                    <a:pt x="809" y="1655"/>
                  </a:lnTo>
                  <a:lnTo>
                    <a:pt x="767" y="1651"/>
                  </a:lnTo>
                  <a:lnTo>
                    <a:pt x="727" y="1647"/>
                  </a:lnTo>
                  <a:lnTo>
                    <a:pt x="687" y="1639"/>
                  </a:lnTo>
                  <a:lnTo>
                    <a:pt x="649" y="1629"/>
                  </a:lnTo>
                  <a:lnTo>
                    <a:pt x="611" y="1619"/>
                  </a:lnTo>
                  <a:lnTo>
                    <a:pt x="573" y="1607"/>
                  </a:lnTo>
                  <a:lnTo>
                    <a:pt x="537" y="1591"/>
                  </a:lnTo>
                  <a:lnTo>
                    <a:pt x="501" y="1575"/>
                  </a:lnTo>
                  <a:lnTo>
                    <a:pt x="467" y="1559"/>
                  </a:lnTo>
                  <a:lnTo>
                    <a:pt x="433" y="1539"/>
                  </a:lnTo>
                  <a:lnTo>
                    <a:pt x="399" y="1517"/>
                  </a:lnTo>
                  <a:lnTo>
                    <a:pt x="369" y="1495"/>
                  </a:lnTo>
                  <a:lnTo>
                    <a:pt x="337" y="1471"/>
                  </a:lnTo>
                  <a:lnTo>
                    <a:pt x="309" y="1445"/>
                  </a:lnTo>
                  <a:lnTo>
                    <a:pt x="281" y="1419"/>
                  </a:lnTo>
                  <a:lnTo>
                    <a:pt x="255" y="1391"/>
                  </a:lnTo>
                  <a:lnTo>
                    <a:pt x="229" y="1363"/>
                  </a:lnTo>
                  <a:lnTo>
                    <a:pt x="205" y="1331"/>
                  </a:lnTo>
                  <a:lnTo>
                    <a:pt x="183" y="1301"/>
                  </a:lnTo>
                  <a:lnTo>
                    <a:pt x="161" y="1267"/>
                  </a:lnTo>
                  <a:lnTo>
                    <a:pt x="141" y="1233"/>
                  </a:lnTo>
                  <a:lnTo>
                    <a:pt x="125" y="1199"/>
                  </a:lnTo>
                  <a:lnTo>
                    <a:pt x="110" y="1163"/>
                  </a:lnTo>
                  <a:lnTo>
                    <a:pt x="94" y="1127"/>
                  </a:lnTo>
                  <a:lnTo>
                    <a:pt x="82" y="1089"/>
                  </a:lnTo>
                  <a:lnTo>
                    <a:pt x="72" y="1051"/>
                  </a:lnTo>
                  <a:lnTo>
                    <a:pt x="62" y="1013"/>
                  </a:lnTo>
                  <a:lnTo>
                    <a:pt x="54" y="974"/>
                  </a:lnTo>
                  <a:lnTo>
                    <a:pt x="50" y="934"/>
                  </a:lnTo>
                  <a:lnTo>
                    <a:pt x="46" y="892"/>
                  </a:lnTo>
                  <a:lnTo>
                    <a:pt x="46" y="852"/>
                  </a:lnTo>
                  <a:lnTo>
                    <a:pt x="46" y="852"/>
                  </a:lnTo>
                  <a:lnTo>
                    <a:pt x="46" y="810"/>
                  </a:lnTo>
                  <a:lnTo>
                    <a:pt x="50" y="768"/>
                  </a:lnTo>
                  <a:lnTo>
                    <a:pt x="54" y="728"/>
                  </a:lnTo>
                  <a:lnTo>
                    <a:pt x="62" y="690"/>
                  </a:lnTo>
                  <a:lnTo>
                    <a:pt x="72" y="650"/>
                  </a:lnTo>
                  <a:lnTo>
                    <a:pt x="82" y="612"/>
                  </a:lnTo>
                  <a:lnTo>
                    <a:pt x="94" y="574"/>
                  </a:lnTo>
                  <a:lnTo>
                    <a:pt x="110" y="538"/>
                  </a:lnTo>
                  <a:lnTo>
                    <a:pt x="125" y="502"/>
                  </a:lnTo>
                  <a:lnTo>
                    <a:pt x="141" y="468"/>
                  </a:lnTo>
                  <a:lnTo>
                    <a:pt x="161" y="434"/>
                  </a:lnTo>
                  <a:lnTo>
                    <a:pt x="183" y="402"/>
                  </a:lnTo>
                  <a:lnTo>
                    <a:pt x="205" y="370"/>
                  </a:lnTo>
                  <a:lnTo>
                    <a:pt x="229" y="340"/>
                  </a:lnTo>
                  <a:lnTo>
                    <a:pt x="255" y="310"/>
                  </a:lnTo>
                  <a:lnTo>
                    <a:pt x="281" y="282"/>
                  </a:lnTo>
                  <a:lnTo>
                    <a:pt x="309" y="256"/>
                  </a:lnTo>
                  <a:lnTo>
                    <a:pt x="337" y="230"/>
                  </a:lnTo>
                  <a:lnTo>
                    <a:pt x="369" y="206"/>
                  </a:lnTo>
                  <a:lnTo>
                    <a:pt x="399" y="184"/>
                  </a:lnTo>
                  <a:lnTo>
                    <a:pt x="433" y="162"/>
                  </a:lnTo>
                  <a:lnTo>
                    <a:pt x="467" y="144"/>
                  </a:lnTo>
                  <a:lnTo>
                    <a:pt x="501" y="126"/>
                  </a:lnTo>
                  <a:lnTo>
                    <a:pt x="537" y="110"/>
                  </a:lnTo>
                  <a:lnTo>
                    <a:pt x="573" y="94"/>
                  </a:lnTo>
                  <a:lnTo>
                    <a:pt x="611" y="82"/>
                  </a:lnTo>
                  <a:lnTo>
                    <a:pt x="649" y="72"/>
                  </a:lnTo>
                  <a:lnTo>
                    <a:pt x="687" y="62"/>
                  </a:lnTo>
                  <a:lnTo>
                    <a:pt x="727" y="56"/>
                  </a:lnTo>
                  <a:lnTo>
                    <a:pt x="767" y="50"/>
                  </a:lnTo>
                  <a:lnTo>
                    <a:pt x="809" y="46"/>
                  </a:lnTo>
                  <a:lnTo>
                    <a:pt x="849" y="46"/>
                  </a:lnTo>
                  <a:lnTo>
                    <a:pt x="849" y="46"/>
                  </a:lnTo>
                  <a:lnTo>
                    <a:pt x="891" y="46"/>
                  </a:lnTo>
                  <a:lnTo>
                    <a:pt x="933" y="50"/>
                  </a:lnTo>
                  <a:lnTo>
                    <a:pt x="973" y="56"/>
                  </a:lnTo>
                  <a:lnTo>
                    <a:pt x="1011" y="62"/>
                  </a:lnTo>
                  <a:lnTo>
                    <a:pt x="1051" y="72"/>
                  </a:lnTo>
                  <a:lnTo>
                    <a:pt x="1089" y="82"/>
                  </a:lnTo>
                  <a:lnTo>
                    <a:pt x="1127" y="94"/>
                  </a:lnTo>
                  <a:lnTo>
                    <a:pt x="1163" y="110"/>
                  </a:lnTo>
                  <a:lnTo>
                    <a:pt x="1198" y="126"/>
                  </a:lnTo>
                  <a:lnTo>
                    <a:pt x="1232" y="144"/>
                  </a:lnTo>
                  <a:lnTo>
                    <a:pt x="1266" y="162"/>
                  </a:lnTo>
                  <a:lnTo>
                    <a:pt x="1298" y="184"/>
                  </a:lnTo>
                  <a:lnTo>
                    <a:pt x="1330" y="206"/>
                  </a:lnTo>
                  <a:lnTo>
                    <a:pt x="1360" y="230"/>
                  </a:lnTo>
                  <a:lnTo>
                    <a:pt x="1390" y="256"/>
                  </a:lnTo>
                  <a:lnTo>
                    <a:pt x="1418" y="282"/>
                  </a:lnTo>
                  <a:lnTo>
                    <a:pt x="1444" y="310"/>
                  </a:lnTo>
                  <a:lnTo>
                    <a:pt x="1470" y="340"/>
                  </a:lnTo>
                  <a:lnTo>
                    <a:pt x="1494" y="370"/>
                  </a:lnTo>
                  <a:lnTo>
                    <a:pt x="1516" y="402"/>
                  </a:lnTo>
                  <a:lnTo>
                    <a:pt x="1538" y="434"/>
                  </a:lnTo>
                  <a:lnTo>
                    <a:pt x="1556" y="468"/>
                  </a:lnTo>
                  <a:lnTo>
                    <a:pt x="1574" y="502"/>
                  </a:lnTo>
                  <a:lnTo>
                    <a:pt x="1590" y="538"/>
                  </a:lnTo>
                  <a:lnTo>
                    <a:pt x="1606" y="574"/>
                  </a:lnTo>
                  <a:lnTo>
                    <a:pt x="1618" y="612"/>
                  </a:lnTo>
                  <a:lnTo>
                    <a:pt x="1628" y="650"/>
                  </a:lnTo>
                  <a:lnTo>
                    <a:pt x="1638" y="690"/>
                  </a:lnTo>
                  <a:lnTo>
                    <a:pt x="1644" y="728"/>
                  </a:lnTo>
                  <a:lnTo>
                    <a:pt x="1650" y="768"/>
                  </a:lnTo>
                  <a:lnTo>
                    <a:pt x="1654" y="810"/>
                  </a:lnTo>
                  <a:lnTo>
                    <a:pt x="1654" y="852"/>
                  </a:lnTo>
                  <a:lnTo>
                    <a:pt x="1654" y="8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6987384" y="382866"/>
              <a:ext cx="1994402" cy="1994402"/>
            </a:xfrm>
            <a:custGeom>
              <a:rect b="b" l="l" r="r" t="t"/>
              <a:pathLst>
                <a:path extrusionOk="0" h="1441" w="1441">
                  <a:moveTo>
                    <a:pt x="50" y="698"/>
                  </a:moveTo>
                  <a:lnTo>
                    <a:pt x="48" y="722"/>
                  </a:lnTo>
                  <a:lnTo>
                    <a:pt x="48" y="722"/>
                  </a:lnTo>
                  <a:lnTo>
                    <a:pt x="24" y="708"/>
                  </a:lnTo>
                  <a:lnTo>
                    <a:pt x="24" y="708"/>
                  </a:lnTo>
                  <a:lnTo>
                    <a:pt x="0" y="694"/>
                  </a:lnTo>
                  <a:lnTo>
                    <a:pt x="0" y="694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0" y="682"/>
                  </a:lnTo>
                  <a:lnTo>
                    <a:pt x="0" y="682"/>
                  </a:lnTo>
                  <a:lnTo>
                    <a:pt x="2" y="670"/>
                  </a:lnTo>
                  <a:lnTo>
                    <a:pt x="2" y="670"/>
                  </a:lnTo>
                  <a:lnTo>
                    <a:pt x="24" y="684"/>
                  </a:lnTo>
                  <a:lnTo>
                    <a:pt x="24" y="684"/>
                  </a:lnTo>
                  <a:lnTo>
                    <a:pt x="50" y="698"/>
                  </a:lnTo>
                  <a:lnTo>
                    <a:pt x="50" y="698"/>
                  </a:lnTo>
                  <a:close/>
                  <a:moveTo>
                    <a:pt x="30" y="634"/>
                  </a:moveTo>
                  <a:lnTo>
                    <a:pt x="30" y="634"/>
                  </a:lnTo>
                  <a:lnTo>
                    <a:pt x="6" y="618"/>
                  </a:lnTo>
                  <a:lnTo>
                    <a:pt x="4" y="642"/>
                  </a:lnTo>
                  <a:lnTo>
                    <a:pt x="4" y="642"/>
                  </a:lnTo>
                  <a:lnTo>
                    <a:pt x="10" y="648"/>
                  </a:lnTo>
                  <a:lnTo>
                    <a:pt x="10" y="648"/>
                  </a:lnTo>
                  <a:lnTo>
                    <a:pt x="26" y="658"/>
                  </a:lnTo>
                  <a:lnTo>
                    <a:pt x="26" y="658"/>
                  </a:lnTo>
                  <a:lnTo>
                    <a:pt x="50" y="672"/>
                  </a:lnTo>
                  <a:lnTo>
                    <a:pt x="50" y="672"/>
                  </a:lnTo>
                  <a:lnTo>
                    <a:pt x="52" y="662"/>
                  </a:lnTo>
                  <a:lnTo>
                    <a:pt x="52" y="662"/>
                  </a:lnTo>
                  <a:lnTo>
                    <a:pt x="52" y="654"/>
                  </a:lnTo>
                  <a:lnTo>
                    <a:pt x="52" y="654"/>
                  </a:lnTo>
                  <a:lnTo>
                    <a:pt x="52" y="650"/>
                  </a:lnTo>
                  <a:lnTo>
                    <a:pt x="52" y="650"/>
                  </a:lnTo>
                  <a:lnTo>
                    <a:pt x="30" y="634"/>
                  </a:lnTo>
                  <a:lnTo>
                    <a:pt x="30" y="634"/>
                  </a:lnTo>
                  <a:close/>
                  <a:moveTo>
                    <a:pt x="38" y="584"/>
                  </a:moveTo>
                  <a:lnTo>
                    <a:pt x="38" y="584"/>
                  </a:lnTo>
                  <a:lnTo>
                    <a:pt x="22" y="572"/>
                  </a:lnTo>
                  <a:lnTo>
                    <a:pt x="22" y="572"/>
                  </a:lnTo>
                  <a:lnTo>
                    <a:pt x="16" y="566"/>
                  </a:lnTo>
                  <a:lnTo>
                    <a:pt x="16" y="566"/>
                  </a:lnTo>
                  <a:lnTo>
                    <a:pt x="16" y="570"/>
                  </a:lnTo>
                  <a:lnTo>
                    <a:pt x="16" y="570"/>
                  </a:lnTo>
                  <a:lnTo>
                    <a:pt x="14" y="578"/>
                  </a:lnTo>
                  <a:lnTo>
                    <a:pt x="14" y="578"/>
                  </a:lnTo>
                  <a:lnTo>
                    <a:pt x="12" y="590"/>
                  </a:lnTo>
                  <a:lnTo>
                    <a:pt x="12" y="590"/>
                  </a:lnTo>
                  <a:lnTo>
                    <a:pt x="34" y="608"/>
                  </a:lnTo>
                  <a:lnTo>
                    <a:pt x="34" y="608"/>
                  </a:lnTo>
                  <a:lnTo>
                    <a:pt x="56" y="624"/>
                  </a:lnTo>
                  <a:lnTo>
                    <a:pt x="56" y="624"/>
                  </a:lnTo>
                  <a:lnTo>
                    <a:pt x="58" y="612"/>
                  </a:lnTo>
                  <a:lnTo>
                    <a:pt x="58" y="612"/>
                  </a:lnTo>
                  <a:lnTo>
                    <a:pt x="60" y="602"/>
                  </a:lnTo>
                  <a:lnTo>
                    <a:pt x="60" y="602"/>
                  </a:lnTo>
                  <a:lnTo>
                    <a:pt x="38" y="584"/>
                  </a:lnTo>
                  <a:lnTo>
                    <a:pt x="38" y="584"/>
                  </a:lnTo>
                  <a:close/>
                  <a:moveTo>
                    <a:pt x="64" y="548"/>
                  </a:moveTo>
                  <a:lnTo>
                    <a:pt x="64" y="548"/>
                  </a:lnTo>
                  <a:lnTo>
                    <a:pt x="50" y="536"/>
                  </a:lnTo>
                  <a:lnTo>
                    <a:pt x="50" y="536"/>
                  </a:lnTo>
                  <a:lnTo>
                    <a:pt x="28" y="516"/>
                  </a:lnTo>
                  <a:lnTo>
                    <a:pt x="22" y="540"/>
                  </a:lnTo>
                  <a:lnTo>
                    <a:pt x="22" y="540"/>
                  </a:lnTo>
                  <a:lnTo>
                    <a:pt x="28" y="546"/>
                  </a:lnTo>
                  <a:lnTo>
                    <a:pt x="28" y="546"/>
                  </a:lnTo>
                  <a:lnTo>
                    <a:pt x="44" y="558"/>
                  </a:lnTo>
                  <a:lnTo>
                    <a:pt x="44" y="558"/>
                  </a:lnTo>
                  <a:lnTo>
                    <a:pt x="64" y="576"/>
                  </a:lnTo>
                  <a:lnTo>
                    <a:pt x="70" y="554"/>
                  </a:lnTo>
                  <a:lnTo>
                    <a:pt x="70" y="554"/>
                  </a:lnTo>
                  <a:lnTo>
                    <a:pt x="64" y="548"/>
                  </a:lnTo>
                  <a:lnTo>
                    <a:pt x="64" y="548"/>
                  </a:lnTo>
                  <a:close/>
                  <a:moveTo>
                    <a:pt x="64" y="488"/>
                  </a:moveTo>
                  <a:lnTo>
                    <a:pt x="64" y="488"/>
                  </a:lnTo>
                  <a:lnTo>
                    <a:pt x="46" y="466"/>
                  </a:lnTo>
                  <a:lnTo>
                    <a:pt x="46" y="466"/>
                  </a:lnTo>
                  <a:lnTo>
                    <a:pt x="44" y="470"/>
                  </a:lnTo>
                  <a:lnTo>
                    <a:pt x="44" y="470"/>
                  </a:lnTo>
                  <a:lnTo>
                    <a:pt x="42" y="478"/>
                  </a:lnTo>
                  <a:lnTo>
                    <a:pt x="42" y="478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56" y="510"/>
                  </a:lnTo>
                  <a:lnTo>
                    <a:pt x="56" y="510"/>
                  </a:lnTo>
                  <a:lnTo>
                    <a:pt x="70" y="524"/>
                  </a:lnTo>
                  <a:lnTo>
                    <a:pt x="70" y="524"/>
                  </a:lnTo>
                  <a:lnTo>
                    <a:pt x="76" y="530"/>
                  </a:lnTo>
                  <a:lnTo>
                    <a:pt x="76" y="530"/>
                  </a:lnTo>
                  <a:lnTo>
                    <a:pt x="78" y="526"/>
                  </a:lnTo>
                  <a:lnTo>
                    <a:pt x="78" y="526"/>
                  </a:lnTo>
                  <a:lnTo>
                    <a:pt x="80" y="518"/>
                  </a:lnTo>
                  <a:lnTo>
                    <a:pt x="80" y="518"/>
                  </a:lnTo>
                  <a:lnTo>
                    <a:pt x="84" y="508"/>
                  </a:lnTo>
                  <a:lnTo>
                    <a:pt x="84" y="508"/>
                  </a:lnTo>
                  <a:lnTo>
                    <a:pt x="64" y="488"/>
                  </a:lnTo>
                  <a:lnTo>
                    <a:pt x="64" y="488"/>
                  </a:lnTo>
                  <a:close/>
                  <a:moveTo>
                    <a:pt x="94" y="456"/>
                  </a:moveTo>
                  <a:lnTo>
                    <a:pt x="94" y="456"/>
                  </a:lnTo>
                  <a:lnTo>
                    <a:pt x="82" y="440"/>
                  </a:lnTo>
                  <a:lnTo>
                    <a:pt x="82" y="440"/>
                  </a:lnTo>
                  <a:lnTo>
                    <a:pt x="66" y="418"/>
                  </a:lnTo>
                  <a:lnTo>
                    <a:pt x="56" y="440"/>
                  </a:lnTo>
                  <a:lnTo>
                    <a:pt x="56" y="440"/>
                  </a:lnTo>
                  <a:lnTo>
                    <a:pt x="74" y="462"/>
                  </a:lnTo>
                  <a:lnTo>
                    <a:pt x="74" y="462"/>
                  </a:lnTo>
                  <a:lnTo>
                    <a:pt x="92" y="484"/>
                  </a:lnTo>
                  <a:lnTo>
                    <a:pt x="100" y="462"/>
                  </a:lnTo>
                  <a:lnTo>
                    <a:pt x="100" y="462"/>
                  </a:lnTo>
                  <a:lnTo>
                    <a:pt x="94" y="456"/>
                  </a:lnTo>
                  <a:lnTo>
                    <a:pt x="94" y="456"/>
                  </a:lnTo>
                  <a:close/>
                  <a:moveTo>
                    <a:pt x="104" y="396"/>
                  </a:moveTo>
                  <a:lnTo>
                    <a:pt x="104" y="396"/>
                  </a:lnTo>
                  <a:lnTo>
                    <a:pt x="90" y="372"/>
                  </a:lnTo>
                  <a:lnTo>
                    <a:pt x="90" y="372"/>
                  </a:lnTo>
                  <a:lnTo>
                    <a:pt x="84" y="382"/>
                  </a:lnTo>
                  <a:lnTo>
                    <a:pt x="84" y="382"/>
                  </a:lnTo>
                  <a:lnTo>
                    <a:pt x="78" y="394"/>
                  </a:lnTo>
                  <a:lnTo>
                    <a:pt x="78" y="394"/>
                  </a:lnTo>
                  <a:lnTo>
                    <a:pt x="94" y="416"/>
                  </a:lnTo>
                  <a:lnTo>
                    <a:pt x="94" y="416"/>
                  </a:lnTo>
                  <a:lnTo>
                    <a:pt x="106" y="432"/>
                  </a:lnTo>
                  <a:lnTo>
                    <a:pt x="106" y="432"/>
                  </a:lnTo>
                  <a:lnTo>
                    <a:pt x="110" y="438"/>
                  </a:lnTo>
                  <a:lnTo>
                    <a:pt x="110" y="438"/>
                  </a:lnTo>
                  <a:lnTo>
                    <a:pt x="116" y="428"/>
                  </a:lnTo>
                  <a:lnTo>
                    <a:pt x="116" y="428"/>
                  </a:lnTo>
                  <a:lnTo>
                    <a:pt x="120" y="418"/>
                  </a:lnTo>
                  <a:lnTo>
                    <a:pt x="120" y="418"/>
                  </a:lnTo>
                  <a:lnTo>
                    <a:pt x="104" y="396"/>
                  </a:lnTo>
                  <a:lnTo>
                    <a:pt x="104" y="396"/>
                  </a:lnTo>
                  <a:close/>
                  <a:moveTo>
                    <a:pt x="140" y="368"/>
                  </a:moveTo>
                  <a:lnTo>
                    <a:pt x="140" y="368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16" y="328"/>
                  </a:lnTo>
                  <a:lnTo>
                    <a:pt x="116" y="328"/>
                  </a:lnTo>
                  <a:lnTo>
                    <a:pt x="110" y="338"/>
                  </a:lnTo>
                  <a:lnTo>
                    <a:pt x="110" y="338"/>
                  </a:lnTo>
                  <a:lnTo>
                    <a:pt x="104" y="344"/>
                  </a:lnTo>
                  <a:lnTo>
                    <a:pt x="104" y="344"/>
                  </a:lnTo>
                  <a:lnTo>
                    <a:pt x="102" y="348"/>
                  </a:lnTo>
                  <a:lnTo>
                    <a:pt x="102" y="348"/>
                  </a:lnTo>
                  <a:lnTo>
                    <a:pt x="118" y="372"/>
                  </a:lnTo>
                  <a:lnTo>
                    <a:pt x="118" y="372"/>
                  </a:lnTo>
                  <a:lnTo>
                    <a:pt x="132" y="396"/>
                  </a:lnTo>
                  <a:lnTo>
                    <a:pt x="144" y="376"/>
                  </a:lnTo>
                  <a:lnTo>
                    <a:pt x="144" y="376"/>
                  </a:lnTo>
                  <a:lnTo>
                    <a:pt x="140" y="368"/>
                  </a:lnTo>
                  <a:lnTo>
                    <a:pt x="140" y="368"/>
                  </a:lnTo>
                  <a:close/>
                  <a:moveTo>
                    <a:pt x="158" y="310"/>
                  </a:moveTo>
                  <a:lnTo>
                    <a:pt x="158" y="310"/>
                  </a:lnTo>
                  <a:lnTo>
                    <a:pt x="146" y="284"/>
                  </a:lnTo>
                  <a:lnTo>
                    <a:pt x="146" y="284"/>
                  </a:lnTo>
                  <a:lnTo>
                    <a:pt x="138" y="294"/>
                  </a:lnTo>
                  <a:lnTo>
                    <a:pt x="138" y="294"/>
                  </a:lnTo>
                  <a:lnTo>
                    <a:pt x="132" y="304"/>
                  </a:lnTo>
                  <a:lnTo>
                    <a:pt x="132" y="304"/>
                  </a:lnTo>
                  <a:lnTo>
                    <a:pt x="144" y="330"/>
                  </a:lnTo>
                  <a:lnTo>
                    <a:pt x="144" y="330"/>
                  </a:lnTo>
                  <a:lnTo>
                    <a:pt x="154" y="346"/>
                  </a:lnTo>
                  <a:lnTo>
                    <a:pt x="154" y="346"/>
                  </a:lnTo>
                  <a:lnTo>
                    <a:pt x="158" y="354"/>
                  </a:lnTo>
                  <a:lnTo>
                    <a:pt x="158" y="354"/>
                  </a:lnTo>
                  <a:lnTo>
                    <a:pt x="164" y="344"/>
                  </a:lnTo>
                  <a:lnTo>
                    <a:pt x="164" y="344"/>
                  </a:lnTo>
                  <a:lnTo>
                    <a:pt x="170" y="334"/>
                  </a:lnTo>
                  <a:lnTo>
                    <a:pt x="170" y="334"/>
                  </a:lnTo>
                  <a:lnTo>
                    <a:pt x="158" y="310"/>
                  </a:lnTo>
                  <a:lnTo>
                    <a:pt x="158" y="310"/>
                  </a:lnTo>
                  <a:close/>
                  <a:moveTo>
                    <a:pt x="196" y="288"/>
                  </a:moveTo>
                  <a:lnTo>
                    <a:pt x="196" y="288"/>
                  </a:lnTo>
                  <a:lnTo>
                    <a:pt x="190" y="270"/>
                  </a:lnTo>
                  <a:lnTo>
                    <a:pt x="190" y="270"/>
                  </a:lnTo>
                  <a:lnTo>
                    <a:pt x="180" y="244"/>
                  </a:lnTo>
                  <a:lnTo>
                    <a:pt x="180" y="244"/>
                  </a:lnTo>
                  <a:lnTo>
                    <a:pt x="172" y="254"/>
                  </a:lnTo>
                  <a:lnTo>
                    <a:pt x="172" y="254"/>
                  </a:lnTo>
                  <a:lnTo>
                    <a:pt x="166" y="260"/>
                  </a:lnTo>
                  <a:lnTo>
                    <a:pt x="166" y="260"/>
                  </a:lnTo>
                  <a:lnTo>
                    <a:pt x="164" y="264"/>
                  </a:lnTo>
                  <a:lnTo>
                    <a:pt x="164" y="264"/>
                  </a:lnTo>
                  <a:lnTo>
                    <a:pt x="174" y="288"/>
                  </a:lnTo>
                  <a:lnTo>
                    <a:pt x="174" y="288"/>
                  </a:lnTo>
                  <a:lnTo>
                    <a:pt x="186" y="314"/>
                  </a:lnTo>
                  <a:lnTo>
                    <a:pt x="200" y="296"/>
                  </a:lnTo>
                  <a:lnTo>
                    <a:pt x="200" y="296"/>
                  </a:lnTo>
                  <a:lnTo>
                    <a:pt x="196" y="288"/>
                  </a:lnTo>
                  <a:lnTo>
                    <a:pt x="196" y="288"/>
                  </a:lnTo>
                  <a:close/>
                  <a:moveTo>
                    <a:pt x="224" y="234"/>
                  </a:moveTo>
                  <a:lnTo>
                    <a:pt x="224" y="234"/>
                  </a:lnTo>
                  <a:lnTo>
                    <a:pt x="216" y="206"/>
                  </a:lnTo>
                  <a:lnTo>
                    <a:pt x="216" y="206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198" y="224"/>
                  </a:lnTo>
                  <a:lnTo>
                    <a:pt x="198" y="224"/>
                  </a:lnTo>
                  <a:lnTo>
                    <a:pt x="206" y="250"/>
                  </a:lnTo>
                  <a:lnTo>
                    <a:pt x="206" y="250"/>
                  </a:lnTo>
                  <a:lnTo>
                    <a:pt x="214" y="268"/>
                  </a:lnTo>
                  <a:lnTo>
                    <a:pt x="214" y="268"/>
                  </a:lnTo>
                  <a:lnTo>
                    <a:pt x="216" y="276"/>
                  </a:lnTo>
                  <a:lnTo>
                    <a:pt x="216" y="276"/>
                  </a:lnTo>
                  <a:lnTo>
                    <a:pt x="224" y="268"/>
                  </a:lnTo>
                  <a:lnTo>
                    <a:pt x="224" y="268"/>
                  </a:lnTo>
                  <a:lnTo>
                    <a:pt x="232" y="260"/>
                  </a:lnTo>
                  <a:lnTo>
                    <a:pt x="232" y="260"/>
                  </a:lnTo>
                  <a:lnTo>
                    <a:pt x="224" y="234"/>
                  </a:lnTo>
                  <a:lnTo>
                    <a:pt x="224" y="234"/>
                  </a:lnTo>
                  <a:close/>
                  <a:moveTo>
                    <a:pt x="264" y="218"/>
                  </a:moveTo>
                  <a:lnTo>
                    <a:pt x="264" y="218"/>
                  </a:lnTo>
                  <a:lnTo>
                    <a:pt x="260" y="198"/>
                  </a:lnTo>
                  <a:lnTo>
                    <a:pt x="260" y="198"/>
                  </a:lnTo>
                  <a:lnTo>
                    <a:pt x="254" y="172"/>
                  </a:lnTo>
                  <a:lnTo>
                    <a:pt x="254" y="172"/>
                  </a:lnTo>
                  <a:lnTo>
                    <a:pt x="244" y="180"/>
                  </a:lnTo>
                  <a:lnTo>
                    <a:pt x="244" y="180"/>
                  </a:lnTo>
                  <a:lnTo>
                    <a:pt x="238" y="184"/>
                  </a:lnTo>
                  <a:lnTo>
                    <a:pt x="238" y="184"/>
                  </a:lnTo>
                  <a:lnTo>
                    <a:pt x="234" y="188"/>
                  </a:lnTo>
                  <a:lnTo>
                    <a:pt x="234" y="188"/>
                  </a:lnTo>
                  <a:lnTo>
                    <a:pt x="242" y="214"/>
                  </a:lnTo>
                  <a:lnTo>
                    <a:pt x="242" y="214"/>
                  </a:lnTo>
                  <a:lnTo>
                    <a:pt x="250" y="242"/>
                  </a:lnTo>
                  <a:lnTo>
                    <a:pt x="266" y="226"/>
                  </a:lnTo>
                  <a:lnTo>
                    <a:pt x="266" y="226"/>
                  </a:lnTo>
                  <a:lnTo>
                    <a:pt x="264" y="218"/>
                  </a:lnTo>
                  <a:lnTo>
                    <a:pt x="264" y="218"/>
                  </a:lnTo>
                  <a:close/>
                  <a:moveTo>
                    <a:pt x="298" y="166"/>
                  </a:moveTo>
                  <a:lnTo>
                    <a:pt x="298" y="166"/>
                  </a:lnTo>
                  <a:lnTo>
                    <a:pt x="294" y="138"/>
                  </a:lnTo>
                  <a:lnTo>
                    <a:pt x="294" y="138"/>
                  </a:lnTo>
                  <a:lnTo>
                    <a:pt x="284" y="146"/>
                  </a:lnTo>
                  <a:lnTo>
                    <a:pt x="284" y="146"/>
                  </a:lnTo>
                  <a:lnTo>
                    <a:pt x="274" y="154"/>
                  </a:lnTo>
                  <a:lnTo>
                    <a:pt x="274" y="154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4" y="200"/>
                  </a:lnTo>
                  <a:lnTo>
                    <a:pt x="284" y="200"/>
                  </a:lnTo>
                  <a:lnTo>
                    <a:pt x="286" y="208"/>
                  </a:lnTo>
                  <a:lnTo>
                    <a:pt x="286" y="208"/>
                  </a:lnTo>
                  <a:lnTo>
                    <a:pt x="288" y="206"/>
                  </a:lnTo>
                  <a:lnTo>
                    <a:pt x="288" y="206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304" y="194"/>
                  </a:lnTo>
                  <a:lnTo>
                    <a:pt x="304" y="194"/>
                  </a:lnTo>
                  <a:lnTo>
                    <a:pt x="298" y="166"/>
                  </a:lnTo>
                  <a:lnTo>
                    <a:pt x="298" y="166"/>
                  </a:lnTo>
                  <a:close/>
                  <a:moveTo>
                    <a:pt x="342" y="156"/>
                  </a:moveTo>
                  <a:lnTo>
                    <a:pt x="342" y="156"/>
                  </a:lnTo>
                  <a:lnTo>
                    <a:pt x="340" y="138"/>
                  </a:lnTo>
                  <a:lnTo>
                    <a:pt x="340" y="138"/>
                  </a:lnTo>
                  <a:lnTo>
                    <a:pt x="338" y="110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20" y="152"/>
                  </a:lnTo>
                  <a:lnTo>
                    <a:pt x="320" y="152"/>
                  </a:lnTo>
                  <a:lnTo>
                    <a:pt x="324" y="178"/>
                  </a:lnTo>
                  <a:lnTo>
                    <a:pt x="342" y="166"/>
                  </a:lnTo>
                  <a:lnTo>
                    <a:pt x="342" y="166"/>
                  </a:lnTo>
                  <a:lnTo>
                    <a:pt x="342" y="156"/>
                  </a:lnTo>
                  <a:lnTo>
                    <a:pt x="342" y="156"/>
                  </a:lnTo>
                  <a:close/>
                  <a:moveTo>
                    <a:pt x="382" y="112"/>
                  </a:moveTo>
                  <a:lnTo>
                    <a:pt x="382" y="112"/>
                  </a:lnTo>
                  <a:lnTo>
                    <a:pt x="382" y="84"/>
                  </a:lnTo>
                  <a:lnTo>
                    <a:pt x="382" y="84"/>
                  </a:lnTo>
                  <a:lnTo>
                    <a:pt x="372" y="90"/>
                  </a:lnTo>
                  <a:lnTo>
                    <a:pt x="372" y="90"/>
                  </a:lnTo>
                  <a:lnTo>
                    <a:pt x="362" y="96"/>
                  </a:lnTo>
                  <a:lnTo>
                    <a:pt x="362" y="96"/>
                  </a:lnTo>
                  <a:lnTo>
                    <a:pt x="362" y="124"/>
                  </a:lnTo>
                  <a:lnTo>
                    <a:pt x="362" y="124"/>
                  </a:lnTo>
                  <a:lnTo>
                    <a:pt x="364" y="142"/>
                  </a:lnTo>
                  <a:lnTo>
                    <a:pt x="364" y="142"/>
                  </a:lnTo>
                  <a:lnTo>
                    <a:pt x="364" y="152"/>
                  </a:lnTo>
                  <a:lnTo>
                    <a:pt x="364" y="152"/>
                  </a:lnTo>
                  <a:lnTo>
                    <a:pt x="368" y="150"/>
                  </a:lnTo>
                  <a:lnTo>
                    <a:pt x="368" y="150"/>
                  </a:lnTo>
                  <a:lnTo>
                    <a:pt x="374" y="146"/>
                  </a:lnTo>
                  <a:lnTo>
                    <a:pt x="374" y="146"/>
                  </a:lnTo>
                  <a:lnTo>
                    <a:pt x="384" y="140"/>
                  </a:lnTo>
                  <a:lnTo>
                    <a:pt x="384" y="140"/>
                  </a:lnTo>
                  <a:lnTo>
                    <a:pt x="382" y="112"/>
                  </a:lnTo>
                  <a:lnTo>
                    <a:pt x="382" y="112"/>
                  </a:lnTo>
                  <a:close/>
                  <a:moveTo>
                    <a:pt x="426" y="108"/>
                  </a:moveTo>
                  <a:lnTo>
                    <a:pt x="426" y="108"/>
                  </a:lnTo>
                  <a:lnTo>
                    <a:pt x="428" y="88"/>
                  </a:lnTo>
                  <a:lnTo>
                    <a:pt x="428" y="88"/>
                  </a:lnTo>
                  <a:lnTo>
                    <a:pt x="430" y="60"/>
                  </a:lnTo>
                  <a:lnTo>
                    <a:pt x="430" y="60"/>
                  </a:lnTo>
                  <a:lnTo>
                    <a:pt x="418" y="66"/>
                  </a:lnTo>
                  <a:lnTo>
                    <a:pt x="418" y="66"/>
                  </a:lnTo>
                  <a:lnTo>
                    <a:pt x="410" y="70"/>
                  </a:lnTo>
                  <a:lnTo>
                    <a:pt x="410" y="70"/>
                  </a:lnTo>
                  <a:lnTo>
                    <a:pt x="408" y="72"/>
                  </a:lnTo>
                  <a:lnTo>
                    <a:pt x="408" y="72"/>
                  </a:lnTo>
                  <a:lnTo>
                    <a:pt x="406" y="100"/>
                  </a:lnTo>
                  <a:lnTo>
                    <a:pt x="406" y="100"/>
                  </a:lnTo>
                  <a:lnTo>
                    <a:pt x="406" y="126"/>
                  </a:lnTo>
                  <a:lnTo>
                    <a:pt x="426" y="116"/>
                  </a:lnTo>
                  <a:lnTo>
                    <a:pt x="426" y="116"/>
                  </a:lnTo>
                  <a:lnTo>
                    <a:pt x="426" y="108"/>
                  </a:lnTo>
                  <a:lnTo>
                    <a:pt x="426" y="108"/>
                  </a:lnTo>
                  <a:close/>
                  <a:moveTo>
                    <a:pt x="474" y="70"/>
                  </a:moveTo>
                  <a:lnTo>
                    <a:pt x="474" y="70"/>
                  </a:lnTo>
                  <a:lnTo>
                    <a:pt x="476" y="50"/>
                  </a:lnTo>
                  <a:lnTo>
                    <a:pt x="476" y="50"/>
                  </a:lnTo>
                  <a:lnTo>
                    <a:pt x="478" y="42"/>
                  </a:lnTo>
                  <a:lnTo>
                    <a:pt x="478" y="42"/>
                  </a:lnTo>
                  <a:lnTo>
                    <a:pt x="466" y="46"/>
                  </a:lnTo>
                  <a:lnTo>
                    <a:pt x="466" y="46"/>
                  </a:lnTo>
                  <a:lnTo>
                    <a:pt x="454" y="50"/>
                  </a:lnTo>
                  <a:lnTo>
                    <a:pt x="454" y="50"/>
                  </a:lnTo>
                  <a:lnTo>
                    <a:pt x="452" y="78"/>
                  </a:lnTo>
                  <a:lnTo>
                    <a:pt x="452" y="78"/>
                  </a:lnTo>
                  <a:lnTo>
                    <a:pt x="450" y="98"/>
                  </a:lnTo>
                  <a:lnTo>
                    <a:pt x="450" y="98"/>
                  </a:lnTo>
                  <a:lnTo>
                    <a:pt x="450" y="106"/>
                  </a:lnTo>
                  <a:lnTo>
                    <a:pt x="450" y="106"/>
                  </a:lnTo>
                  <a:lnTo>
                    <a:pt x="460" y="102"/>
                  </a:lnTo>
                  <a:lnTo>
                    <a:pt x="460" y="102"/>
                  </a:lnTo>
                  <a:lnTo>
                    <a:pt x="472" y="96"/>
                  </a:lnTo>
                  <a:lnTo>
                    <a:pt x="472" y="96"/>
                  </a:lnTo>
                  <a:lnTo>
                    <a:pt x="474" y="70"/>
                  </a:lnTo>
                  <a:lnTo>
                    <a:pt x="474" y="70"/>
                  </a:lnTo>
                  <a:close/>
                  <a:moveTo>
                    <a:pt x="518" y="72"/>
                  </a:moveTo>
                  <a:lnTo>
                    <a:pt x="518" y="72"/>
                  </a:lnTo>
                  <a:lnTo>
                    <a:pt x="522" y="54"/>
                  </a:lnTo>
                  <a:lnTo>
                    <a:pt x="522" y="54"/>
                  </a:lnTo>
                  <a:lnTo>
                    <a:pt x="528" y="26"/>
                  </a:lnTo>
                  <a:lnTo>
                    <a:pt x="528" y="26"/>
                  </a:lnTo>
                  <a:lnTo>
                    <a:pt x="516" y="30"/>
                  </a:lnTo>
                  <a:lnTo>
                    <a:pt x="516" y="30"/>
                  </a:lnTo>
                  <a:lnTo>
                    <a:pt x="508" y="32"/>
                  </a:lnTo>
                  <a:lnTo>
                    <a:pt x="508" y="32"/>
                  </a:lnTo>
                  <a:lnTo>
                    <a:pt x="504" y="32"/>
                  </a:lnTo>
                  <a:lnTo>
                    <a:pt x="504" y="32"/>
                  </a:lnTo>
                  <a:lnTo>
                    <a:pt x="500" y="60"/>
                  </a:lnTo>
                  <a:lnTo>
                    <a:pt x="500" y="60"/>
                  </a:lnTo>
                  <a:lnTo>
                    <a:pt x="496" y="88"/>
                  </a:lnTo>
                  <a:lnTo>
                    <a:pt x="516" y="80"/>
                  </a:lnTo>
                  <a:lnTo>
                    <a:pt x="516" y="80"/>
                  </a:lnTo>
                  <a:lnTo>
                    <a:pt x="518" y="72"/>
                  </a:lnTo>
                  <a:lnTo>
                    <a:pt x="518" y="72"/>
                  </a:lnTo>
                  <a:close/>
                  <a:moveTo>
                    <a:pt x="570" y="40"/>
                  </a:moveTo>
                  <a:lnTo>
                    <a:pt x="570" y="40"/>
                  </a:lnTo>
                  <a:lnTo>
                    <a:pt x="576" y="22"/>
                  </a:lnTo>
                  <a:lnTo>
                    <a:pt x="576" y="22"/>
                  </a:lnTo>
                  <a:lnTo>
                    <a:pt x="578" y="14"/>
                  </a:lnTo>
                  <a:lnTo>
                    <a:pt x="578" y="14"/>
                  </a:lnTo>
                  <a:lnTo>
                    <a:pt x="574" y="14"/>
                  </a:lnTo>
                  <a:lnTo>
                    <a:pt x="574" y="14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54" y="18"/>
                  </a:lnTo>
                  <a:lnTo>
                    <a:pt x="554" y="18"/>
                  </a:lnTo>
                  <a:lnTo>
                    <a:pt x="548" y="46"/>
                  </a:lnTo>
                  <a:lnTo>
                    <a:pt x="548" y="46"/>
                  </a:lnTo>
                  <a:lnTo>
                    <a:pt x="542" y="74"/>
                  </a:lnTo>
                  <a:lnTo>
                    <a:pt x="542" y="74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64" y="68"/>
                  </a:lnTo>
                  <a:lnTo>
                    <a:pt x="564" y="68"/>
                  </a:lnTo>
                  <a:lnTo>
                    <a:pt x="570" y="40"/>
                  </a:lnTo>
                  <a:lnTo>
                    <a:pt x="570" y="40"/>
                  </a:lnTo>
                  <a:close/>
                  <a:moveTo>
                    <a:pt x="614" y="50"/>
                  </a:moveTo>
                  <a:lnTo>
                    <a:pt x="614" y="50"/>
                  </a:lnTo>
                  <a:lnTo>
                    <a:pt x="620" y="32"/>
                  </a:lnTo>
                  <a:lnTo>
                    <a:pt x="620" y="32"/>
                  </a:lnTo>
                  <a:lnTo>
                    <a:pt x="630" y="6"/>
                  </a:lnTo>
                  <a:lnTo>
                    <a:pt x="630" y="6"/>
                  </a:lnTo>
                  <a:lnTo>
                    <a:pt x="618" y="6"/>
                  </a:lnTo>
                  <a:lnTo>
                    <a:pt x="618" y="6"/>
                  </a:lnTo>
                  <a:lnTo>
                    <a:pt x="606" y="8"/>
                  </a:lnTo>
                  <a:lnTo>
                    <a:pt x="606" y="8"/>
                  </a:lnTo>
                  <a:lnTo>
                    <a:pt x="596" y="36"/>
                  </a:lnTo>
                  <a:lnTo>
                    <a:pt x="596" y="36"/>
                  </a:lnTo>
                  <a:lnTo>
                    <a:pt x="588" y="62"/>
                  </a:lnTo>
                  <a:lnTo>
                    <a:pt x="612" y="58"/>
                  </a:lnTo>
                  <a:lnTo>
                    <a:pt x="612" y="58"/>
                  </a:lnTo>
                  <a:lnTo>
                    <a:pt x="614" y="50"/>
                  </a:lnTo>
                  <a:lnTo>
                    <a:pt x="614" y="50"/>
                  </a:lnTo>
                  <a:close/>
                  <a:moveTo>
                    <a:pt x="670" y="26"/>
                  </a:moveTo>
                  <a:lnTo>
                    <a:pt x="670" y="26"/>
                  </a:lnTo>
                  <a:lnTo>
                    <a:pt x="682" y="0"/>
                  </a:lnTo>
                  <a:lnTo>
                    <a:pt x="658" y="2"/>
                  </a:lnTo>
                  <a:lnTo>
                    <a:pt x="658" y="2"/>
                  </a:lnTo>
                  <a:lnTo>
                    <a:pt x="654" y="10"/>
                  </a:lnTo>
                  <a:lnTo>
                    <a:pt x="654" y="10"/>
                  </a:lnTo>
                  <a:lnTo>
                    <a:pt x="646" y="28"/>
                  </a:lnTo>
                  <a:lnTo>
                    <a:pt x="646" y="28"/>
                  </a:lnTo>
                  <a:lnTo>
                    <a:pt x="636" y="54"/>
                  </a:lnTo>
                  <a:lnTo>
                    <a:pt x="636" y="54"/>
                  </a:lnTo>
                  <a:lnTo>
                    <a:pt x="648" y="52"/>
                  </a:lnTo>
                  <a:lnTo>
                    <a:pt x="648" y="52"/>
                  </a:lnTo>
                  <a:lnTo>
                    <a:pt x="656" y="52"/>
                  </a:lnTo>
                  <a:lnTo>
                    <a:pt x="656" y="52"/>
                  </a:lnTo>
                  <a:lnTo>
                    <a:pt x="660" y="52"/>
                  </a:lnTo>
                  <a:lnTo>
                    <a:pt x="660" y="52"/>
                  </a:lnTo>
                  <a:lnTo>
                    <a:pt x="670" y="26"/>
                  </a:lnTo>
                  <a:lnTo>
                    <a:pt x="670" y="26"/>
                  </a:lnTo>
                  <a:close/>
                  <a:moveTo>
                    <a:pt x="720" y="24"/>
                  </a:moveTo>
                  <a:lnTo>
                    <a:pt x="720" y="24"/>
                  </a:lnTo>
                  <a:lnTo>
                    <a:pt x="734" y="0"/>
                  </a:lnTo>
                  <a:lnTo>
                    <a:pt x="734" y="0"/>
                  </a:lnTo>
                  <a:lnTo>
                    <a:pt x="722" y="0"/>
                  </a:lnTo>
                  <a:lnTo>
                    <a:pt x="722" y="0"/>
                  </a:lnTo>
                  <a:lnTo>
                    <a:pt x="710" y="0"/>
                  </a:lnTo>
                  <a:lnTo>
                    <a:pt x="710" y="0"/>
                  </a:lnTo>
                  <a:lnTo>
                    <a:pt x="696" y="24"/>
                  </a:lnTo>
                  <a:lnTo>
                    <a:pt x="696" y="24"/>
                  </a:lnTo>
                  <a:lnTo>
                    <a:pt x="688" y="42"/>
                  </a:lnTo>
                  <a:lnTo>
                    <a:pt x="688" y="42"/>
                  </a:lnTo>
                  <a:lnTo>
                    <a:pt x="684" y="50"/>
                  </a:lnTo>
                  <a:lnTo>
                    <a:pt x="684" y="50"/>
                  </a:lnTo>
                  <a:lnTo>
                    <a:pt x="688" y="50"/>
                  </a:lnTo>
                  <a:lnTo>
                    <a:pt x="688" y="50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708" y="50"/>
                  </a:lnTo>
                  <a:lnTo>
                    <a:pt x="708" y="50"/>
                  </a:lnTo>
                  <a:lnTo>
                    <a:pt x="720" y="24"/>
                  </a:lnTo>
                  <a:lnTo>
                    <a:pt x="720" y="24"/>
                  </a:lnTo>
                  <a:close/>
                  <a:moveTo>
                    <a:pt x="770" y="26"/>
                  </a:moveTo>
                  <a:lnTo>
                    <a:pt x="770" y="26"/>
                  </a:lnTo>
                  <a:lnTo>
                    <a:pt x="786" y="2"/>
                  </a:lnTo>
                  <a:lnTo>
                    <a:pt x="762" y="0"/>
                  </a:lnTo>
                  <a:lnTo>
                    <a:pt x="762" y="0"/>
                  </a:lnTo>
                  <a:lnTo>
                    <a:pt x="756" y="8"/>
                  </a:lnTo>
                  <a:lnTo>
                    <a:pt x="756" y="8"/>
                  </a:lnTo>
                  <a:lnTo>
                    <a:pt x="746" y="24"/>
                  </a:lnTo>
                  <a:lnTo>
                    <a:pt x="746" y="24"/>
                  </a:lnTo>
                  <a:lnTo>
                    <a:pt x="734" y="50"/>
                  </a:lnTo>
                  <a:lnTo>
                    <a:pt x="734" y="50"/>
                  </a:lnTo>
                  <a:lnTo>
                    <a:pt x="744" y="50"/>
                  </a:lnTo>
                  <a:lnTo>
                    <a:pt x="744" y="50"/>
                  </a:lnTo>
                  <a:lnTo>
                    <a:pt x="752" y="50"/>
                  </a:lnTo>
                  <a:lnTo>
                    <a:pt x="752" y="50"/>
                  </a:lnTo>
                  <a:lnTo>
                    <a:pt x="756" y="50"/>
                  </a:lnTo>
                  <a:lnTo>
                    <a:pt x="756" y="50"/>
                  </a:lnTo>
                  <a:lnTo>
                    <a:pt x="770" y="26"/>
                  </a:lnTo>
                  <a:lnTo>
                    <a:pt x="770" y="26"/>
                  </a:lnTo>
                  <a:close/>
                  <a:moveTo>
                    <a:pt x="820" y="32"/>
                  </a:moveTo>
                  <a:lnTo>
                    <a:pt x="820" y="32"/>
                  </a:lnTo>
                  <a:lnTo>
                    <a:pt x="838" y="8"/>
                  </a:lnTo>
                  <a:lnTo>
                    <a:pt x="838" y="8"/>
                  </a:lnTo>
                  <a:lnTo>
                    <a:pt x="834" y="8"/>
                  </a:lnTo>
                  <a:lnTo>
                    <a:pt x="834" y="8"/>
                  </a:lnTo>
                  <a:lnTo>
                    <a:pt x="826" y="8"/>
                  </a:lnTo>
                  <a:lnTo>
                    <a:pt x="826" y="8"/>
                  </a:lnTo>
                  <a:lnTo>
                    <a:pt x="814" y="6"/>
                  </a:lnTo>
                  <a:lnTo>
                    <a:pt x="814" y="6"/>
                  </a:lnTo>
                  <a:lnTo>
                    <a:pt x="798" y="28"/>
                  </a:lnTo>
                  <a:lnTo>
                    <a:pt x="798" y="28"/>
                  </a:lnTo>
                  <a:lnTo>
                    <a:pt x="786" y="44"/>
                  </a:lnTo>
                  <a:lnTo>
                    <a:pt x="786" y="44"/>
                  </a:lnTo>
                  <a:lnTo>
                    <a:pt x="782" y="52"/>
                  </a:lnTo>
                  <a:lnTo>
                    <a:pt x="782" y="52"/>
                  </a:lnTo>
                  <a:lnTo>
                    <a:pt x="786" y="52"/>
                  </a:lnTo>
                  <a:lnTo>
                    <a:pt x="786" y="52"/>
                  </a:lnTo>
                  <a:lnTo>
                    <a:pt x="794" y="52"/>
                  </a:lnTo>
                  <a:lnTo>
                    <a:pt x="794" y="52"/>
                  </a:lnTo>
                  <a:lnTo>
                    <a:pt x="804" y="54"/>
                  </a:lnTo>
                  <a:lnTo>
                    <a:pt x="804" y="54"/>
                  </a:lnTo>
                  <a:lnTo>
                    <a:pt x="820" y="32"/>
                  </a:lnTo>
                  <a:lnTo>
                    <a:pt x="820" y="32"/>
                  </a:lnTo>
                  <a:close/>
                  <a:moveTo>
                    <a:pt x="858" y="54"/>
                  </a:moveTo>
                  <a:lnTo>
                    <a:pt x="858" y="54"/>
                  </a:lnTo>
                  <a:lnTo>
                    <a:pt x="870" y="40"/>
                  </a:lnTo>
                  <a:lnTo>
                    <a:pt x="870" y="40"/>
                  </a:lnTo>
                  <a:lnTo>
                    <a:pt x="888" y="20"/>
                  </a:lnTo>
                  <a:lnTo>
                    <a:pt x="888" y="20"/>
                  </a:lnTo>
                  <a:lnTo>
                    <a:pt x="876" y="16"/>
                  </a:lnTo>
                  <a:lnTo>
                    <a:pt x="876" y="16"/>
                  </a:lnTo>
                  <a:lnTo>
                    <a:pt x="868" y="14"/>
                  </a:lnTo>
                  <a:lnTo>
                    <a:pt x="868" y="14"/>
                  </a:lnTo>
                  <a:lnTo>
                    <a:pt x="864" y="14"/>
                  </a:lnTo>
                  <a:lnTo>
                    <a:pt x="864" y="14"/>
                  </a:lnTo>
                  <a:lnTo>
                    <a:pt x="846" y="36"/>
                  </a:lnTo>
                  <a:lnTo>
                    <a:pt x="846" y="36"/>
                  </a:lnTo>
                  <a:lnTo>
                    <a:pt x="830" y="58"/>
                  </a:lnTo>
                  <a:lnTo>
                    <a:pt x="852" y="62"/>
                  </a:lnTo>
                  <a:lnTo>
                    <a:pt x="852" y="62"/>
                  </a:lnTo>
                  <a:lnTo>
                    <a:pt x="858" y="54"/>
                  </a:lnTo>
                  <a:lnTo>
                    <a:pt x="858" y="54"/>
                  </a:lnTo>
                  <a:close/>
                  <a:moveTo>
                    <a:pt x="918" y="52"/>
                  </a:moveTo>
                  <a:lnTo>
                    <a:pt x="918" y="52"/>
                  </a:lnTo>
                  <a:lnTo>
                    <a:pt x="932" y="40"/>
                  </a:lnTo>
                  <a:lnTo>
                    <a:pt x="932" y="40"/>
                  </a:lnTo>
                  <a:lnTo>
                    <a:pt x="938" y="32"/>
                  </a:lnTo>
                  <a:lnTo>
                    <a:pt x="938" y="32"/>
                  </a:lnTo>
                  <a:lnTo>
                    <a:pt x="936" y="32"/>
                  </a:lnTo>
                  <a:lnTo>
                    <a:pt x="936" y="32"/>
                  </a:lnTo>
                  <a:lnTo>
                    <a:pt x="928" y="30"/>
                  </a:lnTo>
                  <a:lnTo>
                    <a:pt x="928" y="30"/>
                  </a:lnTo>
                  <a:lnTo>
                    <a:pt x="916" y="26"/>
                  </a:lnTo>
                  <a:lnTo>
                    <a:pt x="916" y="26"/>
                  </a:lnTo>
                  <a:lnTo>
                    <a:pt x="896" y="46"/>
                  </a:lnTo>
                  <a:lnTo>
                    <a:pt x="896" y="46"/>
                  </a:lnTo>
                  <a:lnTo>
                    <a:pt x="878" y="68"/>
                  </a:lnTo>
                  <a:lnTo>
                    <a:pt x="878" y="68"/>
                  </a:lnTo>
                  <a:lnTo>
                    <a:pt x="888" y="70"/>
                  </a:lnTo>
                  <a:lnTo>
                    <a:pt x="888" y="70"/>
                  </a:lnTo>
                  <a:lnTo>
                    <a:pt x="900" y="74"/>
                  </a:lnTo>
                  <a:lnTo>
                    <a:pt x="900" y="74"/>
                  </a:lnTo>
                  <a:lnTo>
                    <a:pt x="918" y="52"/>
                  </a:lnTo>
                  <a:lnTo>
                    <a:pt x="918" y="52"/>
                  </a:lnTo>
                  <a:close/>
                  <a:moveTo>
                    <a:pt x="966" y="68"/>
                  </a:moveTo>
                  <a:lnTo>
                    <a:pt x="966" y="68"/>
                  </a:lnTo>
                  <a:lnTo>
                    <a:pt x="988" y="50"/>
                  </a:lnTo>
                  <a:lnTo>
                    <a:pt x="988" y="50"/>
                  </a:lnTo>
                  <a:lnTo>
                    <a:pt x="976" y="46"/>
                  </a:lnTo>
                  <a:lnTo>
                    <a:pt x="976" y="46"/>
                  </a:lnTo>
                  <a:lnTo>
                    <a:pt x="968" y="44"/>
                  </a:lnTo>
                  <a:lnTo>
                    <a:pt x="968" y="44"/>
                  </a:lnTo>
                  <a:lnTo>
                    <a:pt x="966" y="42"/>
                  </a:lnTo>
                  <a:lnTo>
                    <a:pt x="966" y="42"/>
                  </a:lnTo>
                  <a:lnTo>
                    <a:pt x="944" y="60"/>
                  </a:lnTo>
                  <a:lnTo>
                    <a:pt x="944" y="60"/>
                  </a:lnTo>
                  <a:lnTo>
                    <a:pt x="924" y="80"/>
                  </a:lnTo>
                  <a:lnTo>
                    <a:pt x="946" y="88"/>
                  </a:lnTo>
                  <a:lnTo>
                    <a:pt x="946" y="88"/>
                  </a:lnTo>
                  <a:lnTo>
                    <a:pt x="966" y="68"/>
                  </a:lnTo>
                  <a:lnTo>
                    <a:pt x="966" y="68"/>
                  </a:lnTo>
                  <a:close/>
                  <a:moveTo>
                    <a:pt x="1014" y="88"/>
                  </a:moveTo>
                  <a:lnTo>
                    <a:pt x="1014" y="88"/>
                  </a:lnTo>
                  <a:lnTo>
                    <a:pt x="1028" y="76"/>
                  </a:lnTo>
                  <a:lnTo>
                    <a:pt x="1028" y="76"/>
                  </a:lnTo>
                  <a:lnTo>
                    <a:pt x="1036" y="72"/>
                  </a:lnTo>
                  <a:lnTo>
                    <a:pt x="1036" y="72"/>
                  </a:lnTo>
                  <a:lnTo>
                    <a:pt x="1032" y="70"/>
                  </a:lnTo>
                  <a:lnTo>
                    <a:pt x="1032" y="70"/>
                  </a:lnTo>
                  <a:lnTo>
                    <a:pt x="1024" y="66"/>
                  </a:lnTo>
                  <a:lnTo>
                    <a:pt x="1024" y="66"/>
                  </a:lnTo>
                  <a:lnTo>
                    <a:pt x="1014" y="62"/>
                  </a:lnTo>
                  <a:lnTo>
                    <a:pt x="1014" y="62"/>
                  </a:lnTo>
                  <a:lnTo>
                    <a:pt x="992" y="78"/>
                  </a:lnTo>
                  <a:lnTo>
                    <a:pt x="992" y="78"/>
                  </a:lnTo>
                  <a:lnTo>
                    <a:pt x="970" y="96"/>
                  </a:lnTo>
                  <a:lnTo>
                    <a:pt x="970" y="96"/>
                  </a:lnTo>
                  <a:lnTo>
                    <a:pt x="980" y="100"/>
                  </a:lnTo>
                  <a:lnTo>
                    <a:pt x="980" y="100"/>
                  </a:lnTo>
                  <a:lnTo>
                    <a:pt x="988" y="104"/>
                  </a:lnTo>
                  <a:lnTo>
                    <a:pt x="988" y="104"/>
                  </a:lnTo>
                  <a:lnTo>
                    <a:pt x="992" y="106"/>
                  </a:lnTo>
                  <a:lnTo>
                    <a:pt x="992" y="106"/>
                  </a:lnTo>
                  <a:lnTo>
                    <a:pt x="1014" y="88"/>
                  </a:lnTo>
                  <a:lnTo>
                    <a:pt x="1014" y="88"/>
                  </a:lnTo>
                  <a:close/>
                  <a:moveTo>
                    <a:pt x="1042" y="122"/>
                  </a:moveTo>
                  <a:lnTo>
                    <a:pt x="1042" y="122"/>
                  </a:lnTo>
                  <a:lnTo>
                    <a:pt x="1057" y="112"/>
                  </a:lnTo>
                  <a:lnTo>
                    <a:pt x="1057" y="112"/>
                  </a:lnTo>
                  <a:lnTo>
                    <a:pt x="1081" y="96"/>
                  </a:lnTo>
                  <a:lnTo>
                    <a:pt x="1081" y="96"/>
                  </a:lnTo>
                  <a:lnTo>
                    <a:pt x="1071" y="90"/>
                  </a:lnTo>
                  <a:lnTo>
                    <a:pt x="1071" y="90"/>
                  </a:lnTo>
                  <a:lnTo>
                    <a:pt x="1059" y="84"/>
                  </a:lnTo>
                  <a:lnTo>
                    <a:pt x="1059" y="84"/>
                  </a:lnTo>
                  <a:lnTo>
                    <a:pt x="1038" y="100"/>
                  </a:lnTo>
                  <a:lnTo>
                    <a:pt x="1038" y="100"/>
                  </a:lnTo>
                  <a:lnTo>
                    <a:pt x="1014" y="116"/>
                  </a:lnTo>
                  <a:lnTo>
                    <a:pt x="1036" y="126"/>
                  </a:lnTo>
                  <a:lnTo>
                    <a:pt x="1036" y="126"/>
                  </a:lnTo>
                  <a:lnTo>
                    <a:pt x="1042" y="122"/>
                  </a:lnTo>
                  <a:lnTo>
                    <a:pt x="1042" y="122"/>
                  </a:lnTo>
                  <a:close/>
                  <a:moveTo>
                    <a:pt x="1099" y="136"/>
                  </a:moveTo>
                  <a:lnTo>
                    <a:pt x="1099" y="136"/>
                  </a:lnTo>
                  <a:lnTo>
                    <a:pt x="1117" y="128"/>
                  </a:lnTo>
                  <a:lnTo>
                    <a:pt x="1117" y="128"/>
                  </a:lnTo>
                  <a:lnTo>
                    <a:pt x="1125" y="124"/>
                  </a:lnTo>
                  <a:lnTo>
                    <a:pt x="1125" y="124"/>
                  </a:lnTo>
                  <a:lnTo>
                    <a:pt x="1121" y="122"/>
                  </a:lnTo>
                  <a:lnTo>
                    <a:pt x="1121" y="122"/>
                  </a:lnTo>
                  <a:lnTo>
                    <a:pt x="1115" y="116"/>
                  </a:lnTo>
                  <a:lnTo>
                    <a:pt x="1115" y="116"/>
                  </a:lnTo>
                  <a:lnTo>
                    <a:pt x="1103" y="110"/>
                  </a:lnTo>
                  <a:lnTo>
                    <a:pt x="1103" y="110"/>
                  </a:lnTo>
                  <a:lnTo>
                    <a:pt x="1097" y="114"/>
                  </a:lnTo>
                  <a:lnTo>
                    <a:pt x="1097" y="114"/>
                  </a:lnTo>
                  <a:lnTo>
                    <a:pt x="1079" y="124"/>
                  </a:lnTo>
                  <a:lnTo>
                    <a:pt x="1079" y="124"/>
                  </a:lnTo>
                  <a:lnTo>
                    <a:pt x="1055" y="138"/>
                  </a:lnTo>
                  <a:lnTo>
                    <a:pt x="1055" y="138"/>
                  </a:lnTo>
                  <a:lnTo>
                    <a:pt x="1065" y="144"/>
                  </a:lnTo>
                  <a:lnTo>
                    <a:pt x="1065" y="144"/>
                  </a:lnTo>
                  <a:lnTo>
                    <a:pt x="1073" y="148"/>
                  </a:lnTo>
                  <a:lnTo>
                    <a:pt x="1073" y="148"/>
                  </a:lnTo>
                  <a:lnTo>
                    <a:pt x="1075" y="150"/>
                  </a:lnTo>
                  <a:lnTo>
                    <a:pt x="1075" y="150"/>
                  </a:lnTo>
                  <a:lnTo>
                    <a:pt x="1099" y="136"/>
                  </a:lnTo>
                  <a:lnTo>
                    <a:pt x="1099" y="136"/>
                  </a:lnTo>
                  <a:close/>
                  <a:moveTo>
                    <a:pt x="1123" y="174"/>
                  </a:moveTo>
                  <a:lnTo>
                    <a:pt x="1123" y="174"/>
                  </a:lnTo>
                  <a:lnTo>
                    <a:pt x="1141" y="166"/>
                  </a:lnTo>
                  <a:lnTo>
                    <a:pt x="1141" y="166"/>
                  </a:lnTo>
                  <a:lnTo>
                    <a:pt x="1167" y="154"/>
                  </a:lnTo>
                  <a:lnTo>
                    <a:pt x="1167" y="154"/>
                  </a:lnTo>
                  <a:lnTo>
                    <a:pt x="1157" y="146"/>
                  </a:lnTo>
                  <a:lnTo>
                    <a:pt x="1157" y="146"/>
                  </a:lnTo>
                  <a:lnTo>
                    <a:pt x="1147" y="140"/>
                  </a:lnTo>
                  <a:lnTo>
                    <a:pt x="1147" y="140"/>
                  </a:lnTo>
                  <a:lnTo>
                    <a:pt x="1121" y="152"/>
                  </a:lnTo>
                  <a:lnTo>
                    <a:pt x="1121" y="152"/>
                  </a:lnTo>
                  <a:lnTo>
                    <a:pt x="1097" y="164"/>
                  </a:lnTo>
                  <a:lnTo>
                    <a:pt x="1115" y="178"/>
                  </a:lnTo>
                  <a:lnTo>
                    <a:pt x="1115" y="178"/>
                  </a:lnTo>
                  <a:lnTo>
                    <a:pt x="1123" y="174"/>
                  </a:lnTo>
                  <a:lnTo>
                    <a:pt x="1123" y="174"/>
                  </a:lnTo>
                  <a:close/>
                  <a:moveTo>
                    <a:pt x="1179" y="198"/>
                  </a:moveTo>
                  <a:lnTo>
                    <a:pt x="1179" y="198"/>
                  </a:lnTo>
                  <a:lnTo>
                    <a:pt x="1197" y="190"/>
                  </a:lnTo>
                  <a:lnTo>
                    <a:pt x="1197" y="190"/>
                  </a:lnTo>
                  <a:lnTo>
                    <a:pt x="1207" y="188"/>
                  </a:lnTo>
                  <a:lnTo>
                    <a:pt x="1207" y="188"/>
                  </a:lnTo>
                  <a:lnTo>
                    <a:pt x="1203" y="186"/>
                  </a:lnTo>
                  <a:lnTo>
                    <a:pt x="1203" y="186"/>
                  </a:lnTo>
                  <a:lnTo>
                    <a:pt x="1197" y="180"/>
                  </a:lnTo>
                  <a:lnTo>
                    <a:pt x="1197" y="180"/>
                  </a:lnTo>
                  <a:lnTo>
                    <a:pt x="1187" y="172"/>
                  </a:lnTo>
                  <a:lnTo>
                    <a:pt x="1187" y="172"/>
                  </a:lnTo>
                  <a:lnTo>
                    <a:pt x="1179" y="174"/>
                  </a:lnTo>
                  <a:lnTo>
                    <a:pt x="1179" y="174"/>
                  </a:lnTo>
                  <a:lnTo>
                    <a:pt x="1161" y="182"/>
                  </a:lnTo>
                  <a:lnTo>
                    <a:pt x="1161" y="182"/>
                  </a:lnTo>
                  <a:lnTo>
                    <a:pt x="1137" y="194"/>
                  </a:lnTo>
                  <a:lnTo>
                    <a:pt x="1137" y="194"/>
                  </a:lnTo>
                  <a:lnTo>
                    <a:pt x="1145" y="200"/>
                  </a:lnTo>
                  <a:lnTo>
                    <a:pt x="1145" y="200"/>
                  </a:lnTo>
                  <a:lnTo>
                    <a:pt x="1151" y="206"/>
                  </a:lnTo>
                  <a:lnTo>
                    <a:pt x="1151" y="206"/>
                  </a:lnTo>
                  <a:lnTo>
                    <a:pt x="1155" y="208"/>
                  </a:lnTo>
                  <a:lnTo>
                    <a:pt x="1155" y="208"/>
                  </a:lnTo>
                  <a:lnTo>
                    <a:pt x="1179" y="198"/>
                  </a:lnTo>
                  <a:lnTo>
                    <a:pt x="1179" y="198"/>
                  </a:lnTo>
                  <a:close/>
                  <a:moveTo>
                    <a:pt x="1199" y="238"/>
                  </a:moveTo>
                  <a:lnTo>
                    <a:pt x="1199" y="238"/>
                  </a:lnTo>
                  <a:lnTo>
                    <a:pt x="1217" y="232"/>
                  </a:lnTo>
                  <a:lnTo>
                    <a:pt x="1217" y="232"/>
                  </a:lnTo>
                  <a:lnTo>
                    <a:pt x="1243" y="224"/>
                  </a:lnTo>
                  <a:lnTo>
                    <a:pt x="1243" y="224"/>
                  </a:lnTo>
                  <a:lnTo>
                    <a:pt x="1235" y="216"/>
                  </a:lnTo>
                  <a:lnTo>
                    <a:pt x="1235" y="216"/>
                  </a:lnTo>
                  <a:lnTo>
                    <a:pt x="1227" y="206"/>
                  </a:lnTo>
                  <a:lnTo>
                    <a:pt x="1227" y="206"/>
                  </a:lnTo>
                  <a:lnTo>
                    <a:pt x="1199" y="216"/>
                  </a:lnTo>
                  <a:lnTo>
                    <a:pt x="1199" y="216"/>
                  </a:lnTo>
                  <a:lnTo>
                    <a:pt x="1173" y="224"/>
                  </a:lnTo>
                  <a:lnTo>
                    <a:pt x="1189" y="240"/>
                  </a:lnTo>
                  <a:lnTo>
                    <a:pt x="1189" y="240"/>
                  </a:lnTo>
                  <a:lnTo>
                    <a:pt x="1199" y="238"/>
                  </a:lnTo>
                  <a:lnTo>
                    <a:pt x="1199" y="238"/>
                  </a:lnTo>
                  <a:close/>
                  <a:moveTo>
                    <a:pt x="1251" y="270"/>
                  </a:moveTo>
                  <a:lnTo>
                    <a:pt x="1251" y="270"/>
                  </a:lnTo>
                  <a:lnTo>
                    <a:pt x="1269" y="266"/>
                  </a:lnTo>
                  <a:lnTo>
                    <a:pt x="1269" y="266"/>
                  </a:lnTo>
                  <a:lnTo>
                    <a:pt x="1279" y="264"/>
                  </a:lnTo>
                  <a:lnTo>
                    <a:pt x="1279" y="264"/>
                  </a:lnTo>
                  <a:lnTo>
                    <a:pt x="1275" y="260"/>
                  </a:lnTo>
                  <a:lnTo>
                    <a:pt x="1275" y="260"/>
                  </a:lnTo>
                  <a:lnTo>
                    <a:pt x="1271" y="254"/>
                  </a:lnTo>
                  <a:lnTo>
                    <a:pt x="1271" y="254"/>
                  </a:lnTo>
                  <a:lnTo>
                    <a:pt x="1261" y="244"/>
                  </a:lnTo>
                  <a:lnTo>
                    <a:pt x="1261" y="244"/>
                  </a:lnTo>
                  <a:lnTo>
                    <a:pt x="1235" y="252"/>
                  </a:lnTo>
                  <a:lnTo>
                    <a:pt x="1235" y="252"/>
                  </a:lnTo>
                  <a:lnTo>
                    <a:pt x="1207" y="258"/>
                  </a:lnTo>
                  <a:lnTo>
                    <a:pt x="1207" y="258"/>
                  </a:lnTo>
                  <a:lnTo>
                    <a:pt x="1215" y="268"/>
                  </a:lnTo>
                  <a:lnTo>
                    <a:pt x="1215" y="268"/>
                  </a:lnTo>
                  <a:lnTo>
                    <a:pt x="1221" y="274"/>
                  </a:lnTo>
                  <a:lnTo>
                    <a:pt x="1221" y="274"/>
                  </a:lnTo>
                  <a:lnTo>
                    <a:pt x="1223" y="276"/>
                  </a:lnTo>
                  <a:lnTo>
                    <a:pt x="1223" y="276"/>
                  </a:lnTo>
                  <a:lnTo>
                    <a:pt x="1251" y="270"/>
                  </a:lnTo>
                  <a:lnTo>
                    <a:pt x="1251" y="270"/>
                  </a:lnTo>
                  <a:close/>
                  <a:moveTo>
                    <a:pt x="1263" y="312"/>
                  </a:moveTo>
                  <a:lnTo>
                    <a:pt x="1263" y="312"/>
                  </a:lnTo>
                  <a:lnTo>
                    <a:pt x="1281" y="308"/>
                  </a:lnTo>
                  <a:lnTo>
                    <a:pt x="1281" y="308"/>
                  </a:lnTo>
                  <a:lnTo>
                    <a:pt x="1309" y="306"/>
                  </a:lnTo>
                  <a:lnTo>
                    <a:pt x="1309" y="306"/>
                  </a:lnTo>
                  <a:lnTo>
                    <a:pt x="1303" y="296"/>
                  </a:lnTo>
                  <a:lnTo>
                    <a:pt x="1303" y="296"/>
                  </a:lnTo>
                  <a:lnTo>
                    <a:pt x="1295" y="286"/>
                  </a:lnTo>
                  <a:lnTo>
                    <a:pt x="1295" y="286"/>
                  </a:lnTo>
                  <a:lnTo>
                    <a:pt x="1267" y="290"/>
                  </a:lnTo>
                  <a:lnTo>
                    <a:pt x="1267" y="290"/>
                  </a:lnTo>
                  <a:lnTo>
                    <a:pt x="1241" y="296"/>
                  </a:lnTo>
                  <a:lnTo>
                    <a:pt x="1255" y="314"/>
                  </a:lnTo>
                  <a:lnTo>
                    <a:pt x="1255" y="314"/>
                  </a:lnTo>
                  <a:lnTo>
                    <a:pt x="1263" y="312"/>
                  </a:lnTo>
                  <a:lnTo>
                    <a:pt x="1263" y="312"/>
                  </a:lnTo>
                  <a:close/>
                  <a:moveTo>
                    <a:pt x="1311" y="350"/>
                  </a:moveTo>
                  <a:lnTo>
                    <a:pt x="1311" y="350"/>
                  </a:lnTo>
                  <a:lnTo>
                    <a:pt x="1329" y="350"/>
                  </a:lnTo>
                  <a:lnTo>
                    <a:pt x="1329" y="350"/>
                  </a:lnTo>
                  <a:lnTo>
                    <a:pt x="1339" y="348"/>
                  </a:lnTo>
                  <a:lnTo>
                    <a:pt x="1339" y="348"/>
                  </a:lnTo>
                  <a:lnTo>
                    <a:pt x="1337" y="346"/>
                  </a:lnTo>
                  <a:lnTo>
                    <a:pt x="1337" y="346"/>
                  </a:lnTo>
                  <a:lnTo>
                    <a:pt x="1331" y="338"/>
                  </a:lnTo>
                  <a:lnTo>
                    <a:pt x="1331" y="338"/>
                  </a:lnTo>
                  <a:lnTo>
                    <a:pt x="1325" y="328"/>
                  </a:lnTo>
                  <a:lnTo>
                    <a:pt x="1325" y="328"/>
                  </a:lnTo>
                  <a:lnTo>
                    <a:pt x="1297" y="330"/>
                  </a:lnTo>
                  <a:lnTo>
                    <a:pt x="1297" y="330"/>
                  </a:lnTo>
                  <a:lnTo>
                    <a:pt x="1269" y="334"/>
                  </a:lnTo>
                  <a:lnTo>
                    <a:pt x="1269" y="334"/>
                  </a:lnTo>
                  <a:lnTo>
                    <a:pt x="1277" y="344"/>
                  </a:lnTo>
                  <a:lnTo>
                    <a:pt x="1277" y="344"/>
                  </a:lnTo>
                  <a:lnTo>
                    <a:pt x="1281" y="350"/>
                  </a:lnTo>
                  <a:lnTo>
                    <a:pt x="1281" y="350"/>
                  </a:lnTo>
                  <a:lnTo>
                    <a:pt x="1283" y="352"/>
                  </a:lnTo>
                  <a:lnTo>
                    <a:pt x="1283" y="352"/>
                  </a:lnTo>
                  <a:lnTo>
                    <a:pt x="1311" y="350"/>
                  </a:lnTo>
                  <a:lnTo>
                    <a:pt x="1311" y="350"/>
                  </a:lnTo>
                  <a:close/>
                  <a:moveTo>
                    <a:pt x="1317" y="394"/>
                  </a:moveTo>
                  <a:lnTo>
                    <a:pt x="1317" y="394"/>
                  </a:lnTo>
                  <a:lnTo>
                    <a:pt x="1335" y="394"/>
                  </a:lnTo>
                  <a:lnTo>
                    <a:pt x="1335" y="394"/>
                  </a:lnTo>
                  <a:lnTo>
                    <a:pt x="1363" y="394"/>
                  </a:lnTo>
                  <a:lnTo>
                    <a:pt x="1363" y="394"/>
                  </a:lnTo>
                  <a:lnTo>
                    <a:pt x="1357" y="384"/>
                  </a:lnTo>
                  <a:lnTo>
                    <a:pt x="1357" y="384"/>
                  </a:lnTo>
                  <a:lnTo>
                    <a:pt x="1351" y="372"/>
                  </a:lnTo>
                  <a:lnTo>
                    <a:pt x="1351" y="372"/>
                  </a:lnTo>
                  <a:lnTo>
                    <a:pt x="1323" y="374"/>
                  </a:lnTo>
                  <a:lnTo>
                    <a:pt x="1323" y="374"/>
                  </a:lnTo>
                  <a:lnTo>
                    <a:pt x="1297" y="374"/>
                  </a:lnTo>
                  <a:lnTo>
                    <a:pt x="1307" y="394"/>
                  </a:lnTo>
                  <a:lnTo>
                    <a:pt x="1307" y="394"/>
                  </a:lnTo>
                  <a:lnTo>
                    <a:pt x="1317" y="394"/>
                  </a:lnTo>
                  <a:lnTo>
                    <a:pt x="1317" y="394"/>
                  </a:lnTo>
                  <a:close/>
                  <a:moveTo>
                    <a:pt x="1357" y="440"/>
                  </a:moveTo>
                  <a:lnTo>
                    <a:pt x="1357" y="440"/>
                  </a:lnTo>
                  <a:lnTo>
                    <a:pt x="1377" y="440"/>
                  </a:lnTo>
                  <a:lnTo>
                    <a:pt x="1377" y="440"/>
                  </a:lnTo>
                  <a:lnTo>
                    <a:pt x="1385" y="442"/>
                  </a:lnTo>
                  <a:lnTo>
                    <a:pt x="1385" y="442"/>
                  </a:lnTo>
                  <a:lnTo>
                    <a:pt x="1383" y="438"/>
                  </a:lnTo>
                  <a:lnTo>
                    <a:pt x="1383" y="438"/>
                  </a:lnTo>
                  <a:lnTo>
                    <a:pt x="1381" y="430"/>
                  </a:lnTo>
                  <a:lnTo>
                    <a:pt x="1381" y="430"/>
                  </a:lnTo>
                  <a:lnTo>
                    <a:pt x="1375" y="420"/>
                  </a:lnTo>
                  <a:lnTo>
                    <a:pt x="1375" y="420"/>
                  </a:lnTo>
                  <a:lnTo>
                    <a:pt x="1347" y="418"/>
                  </a:lnTo>
                  <a:lnTo>
                    <a:pt x="1347" y="418"/>
                  </a:lnTo>
                  <a:lnTo>
                    <a:pt x="1319" y="418"/>
                  </a:lnTo>
                  <a:lnTo>
                    <a:pt x="1319" y="418"/>
                  </a:lnTo>
                  <a:lnTo>
                    <a:pt x="1325" y="428"/>
                  </a:lnTo>
                  <a:lnTo>
                    <a:pt x="1325" y="428"/>
                  </a:lnTo>
                  <a:lnTo>
                    <a:pt x="1329" y="434"/>
                  </a:lnTo>
                  <a:lnTo>
                    <a:pt x="1329" y="434"/>
                  </a:lnTo>
                  <a:lnTo>
                    <a:pt x="1329" y="438"/>
                  </a:lnTo>
                  <a:lnTo>
                    <a:pt x="1329" y="438"/>
                  </a:lnTo>
                  <a:lnTo>
                    <a:pt x="1357" y="440"/>
                  </a:lnTo>
                  <a:lnTo>
                    <a:pt x="1357" y="440"/>
                  </a:lnTo>
                  <a:close/>
                  <a:moveTo>
                    <a:pt x="1357" y="484"/>
                  </a:moveTo>
                  <a:lnTo>
                    <a:pt x="1357" y="484"/>
                  </a:lnTo>
                  <a:lnTo>
                    <a:pt x="1377" y="486"/>
                  </a:lnTo>
                  <a:lnTo>
                    <a:pt x="1377" y="486"/>
                  </a:lnTo>
                  <a:lnTo>
                    <a:pt x="1403" y="490"/>
                  </a:lnTo>
                  <a:lnTo>
                    <a:pt x="1403" y="490"/>
                  </a:lnTo>
                  <a:lnTo>
                    <a:pt x="1399" y="478"/>
                  </a:lnTo>
                  <a:lnTo>
                    <a:pt x="1399" y="478"/>
                  </a:lnTo>
                  <a:lnTo>
                    <a:pt x="1395" y="468"/>
                  </a:lnTo>
                  <a:lnTo>
                    <a:pt x="1395" y="468"/>
                  </a:lnTo>
                  <a:lnTo>
                    <a:pt x="1367" y="464"/>
                  </a:lnTo>
                  <a:lnTo>
                    <a:pt x="1367" y="464"/>
                  </a:lnTo>
                  <a:lnTo>
                    <a:pt x="1341" y="462"/>
                  </a:lnTo>
                  <a:lnTo>
                    <a:pt x="1349" y="482"/>
                  </a:lnTo>
                  <a:lnTo>
                    <a:pt x="1349" y="482"/>
                  </a:lnTo>
                  <a:lnTo>
                    <a:pt x="1357" y="484"/>
                  </a:lnTo>
                  <a:lnTo>
                    <a:pt x="1357" y="484"/>
                  </a:lnTo>
                  <a:close/>
                  <a:moveTo>
                    <a:pt x="1391" y="534"/>
                  </a:moveTo>
                  <a:lnTo>
                    <a:pt x="1391" y="534"/>
                  </a:lnTo>
                  <a:lnTo>
                    <a:pt x="1419" y="540"/>
                  </a:lnTo>
                  <a:lnTo>
                    <a:pt x="1413" y="516"/>
                  </a:lnTo>
                  <a:lnTo>
                    <a:pt x="1413" y="516"/>
                  </a:lnTo>
                  <a:lnTo>
                    <a:pt x="1403" y="514"/>
                  </a:lnTo>
                  <a:lnTo>
                    <a:pt x="1403" y="514"/>
                  </a:lnTo>
                  <a:lnTo>
                    <a:pt x="1385" y="512"/>
                  </a:lnTo>
                  <a:lnTo>
                    <a:pt x="1385" y="512"/>
                  </a:lnTo>
                  <a:lnTo>
                    <a:pt x="1357" y="506"/>
                  </a:lnTo>
                  <a:lnTo>
                    <a:pt x="1357" y="506"/>
                  </a:lnTo>
                  <a:lnTo>
                    <a:pt x="1361" y="518"/>
                  </a:lnTo>
                  <a:lnTo>
                    <a:pt x="1361" y="518"/>
                  </a:lnTo>
                  <a:lnTo>
                    <a:pt x="1363" y="524"/>
                  </a:lnTo>
                  <a:lnTo>
                    <a:pt x="1363" y="524"/>
                  </a:lnTo>
                  <a:lnTo>
                    <a:pt x="1365" y="528"/>
                  </a:lnTo>
                  <a:lnTo>
                    <a:pt x="1365" y="528"/>
                  </a:lnTo>
                  <a:lnTo>
                    <a:pt x="1391" y="534"/>
                  </a:lnTo>
                  <a:lnTo>
                    <a:pt x="1391" y="534"/>
                  </a:lnTo>
                  <a:close/>
                  <a:moveTo>
                    <a:pt x="1385" y="578"/>
                  </a:moveTo>
                  <a:lnTo>
                    <a:pt x="1385" y="578"/>
                  </a:lnTo>
                  <a:lnTo>
                    <a:pt x="1403" y="582"/>
                  </a:lnTo>
                  <a:lnTo>
                    <a:pt x="1403" y="582"/>
                  </a:lnTo>
                  <a:lnTo>
                    <a:pt x="1429" y="592"/>
                  </a:lnTo>
                  <a:lnTo>
                    <a:pt x="1429" y="592"/>
                  </a:lnTo>
                  <a:lnTo>
                    <a:pt x="1427" y="580"/>
                  </a:lnTo>
                  <a:lnTo>
                    <a:pt x="1427" y="580"/>
                  </a:lnTo>
                  <a:lnTo>
                    <a:pt x="1425" y="570"/>
                  </a:lnTo>
                  <a:lnTo>
                    <a:pt x="1425" y="570"/>
                  </a:lnTo>
                  <a:lnTo>
                    <a:pt x="1425" y="568"/>
                  </a:lnTo>
                  <a:lnTo>
                    <a:pt x="1425" y="568"/>
                  </a:lnTo>
                  <a:lnTo>
                    <a:pt x="1397" y="560"/>
                  </a:lnTo>
                  <a:lnTo>
                    <a:pt x="1397" y="560"/>
                  </a:lnTo>
                  <a:lnTo>
                    <a:pt x="1371" y="554"/>
                  </a:lnTo>
                  <a:lnTo>
                    <a:pt x="1377" y="576"/>
                  </a:lnTo>
                  <a:lnTo>
                    <a:pt x="1377" y="576"/>
                  </a:lnTo>
                  <a:lnTo>
                    <a:pt x="1385" y="578"/>
                  </a:lnTo>
                  <a:lnTo>
                    <a:pt x="1385" y="578"/>
                  </a:lnTo>
                  <a:close/>
                  <a:moveTo>
                    <a:pt x="1411" y="632"/>
                  </a:moveTo>
                  <a:lnTo>
                    <a:pt x="1411" y="632"/>
                  </a:lnTo>
                  <a:lnTo>
                    <a:pt x="1437" y="642"/>
                  </a:lnTo>
                  <a:lnTo>
                    <a:pt x="1435" y="618"/>
                  </a:lnTo>
                  <a:lnTo>
                    <a:pt x="1435" y="618"/>
                  </a:lnTo>
                  <a:lnTo>
                    <a:pt x="1427" y="616"/>
                  </a:lnTo>
                  <a:lnTo>
                    <a:pt x="1427" y="616"/>
                  </a:lnTo>
                  <a:lnTo>
                    <a:pt x="1407" y="608"/>
                  </a:lnTo>
                  <a:lnTo>
                    <a:pt x="1407" y="608"/>
                  </a:lnTo>
                  <a:lnTo>
                    <a:pt x="1381" y="600"/>
                  </a:lnTo>
                  <a:lnTo>
                    <a:pt x="1381" y="600"/>
                  </a:lnTo>
                  <a:lnTo>
                    <a:pt x="1383" y="612"/>
                  </a:lnTo>
                  <a:lnTo>
                    <a:pt x="1383" y="612"/>
                  </a:lnTo>
                  <a:lnTo>
                    <a:pt x="1385" y="620"/>
                  </a:lnTo>
                  <a:lnTo>
                    <a:pt x="1385" y="620"/>
                  </a:lnTo>
                  <a:lnTo>
                    <a:pt x="1385" y="624"/>
                  </a:lnTo>
                  <a:lnTo>
                    <a:pt x="1385" y="624"/>
                  </a:lnTo>
                  <a:lnTo>
                    <a:pt x="1411" y="632"/>
                  </a:lnTo>
                  <a:lnTo>
                    <a:pt x="1411" y="632"/>
                  </a:lnTo>
                  <a:close/>
                  <a:moveTo>
                    <a:pt x="1415" y="682"/>
                  </a:moveTo>
                  <a:lnTo>
                    <a:pt x="1415" y="682"/>
                  </a:lnTo>
                  <a:lnTo>
                    <a:pt x="1433" y="690"/>
                  </a:lnTo>
                  <a:lnTo>
                    <a:pt x="1433" y="690"/>
                  </a:lnTo>
                  <a:lnTo>
                    <a:pt x="1441" y="694"/>
                  </a:lnTo>
                  <a:lnTo>
                    <a:pt x="1441" y="694"/>
                  </a:lnTo>
                  <a:lnTo>
                    <a:pt x="1441" y="682"/>
                  </a:lnTo>
                  <a:lnTo>
                    <a:pt x="1441" y="682"/>
                  </a:lnTo>
                  <a:lnTo>
                    <a:pt x="1439" y="670"/>
                  </a:lnTo>
                  <a:lnTo>
                    <a:pt x="1439" y="670"/>
                  </a:lnTo>
                  <a:lnTo>
                    <a:pt x="1415" y="658"/>
                  </a:lnTo>
                  <a:lnTo>
                    <a:pt x="1415" y="658"/>
                  </a:lnTo>
                  <a:lnTo>
                    <a:pt x="1397" y="652"/>
                  </a:lnTo>
                  <a:lnTo>
                    <a:pt x="1397" y="652"/>
                  </a:lnTo>
                  <a:lnTo>
                    <a:pt x="1389" y="648"/>
                  </a:lnTo>
                  <a:lnTo>
                    <a:pt x="1389" y="648"/>
                  </a:lnTo>
                  <a:lnTo>
                    <a:pt x="1389" y="652"/>
                  </a:lnTo>
                  <a:lnTo>
                    <a:pt x="1389" y="652"/>
                  </a:lnTo>
                  <a:lnTo>
                    <a:pt x="1389" y="660"/>
                  </a:lnTo>
                  <a:lnTo>
                    <a:pt x="1389" y="660"/>
                  </a:lnTo>
                  <a:lnTo>
                    <a:pt x="1391" y="672"/>
                  </a:lnTo>
                  <a:lnTo>
                    <a:pt x="1391" y="672"/>
                  </a:lnTo>
                  <a:lnTo>
                    <a:pt x="1415" y="682"/>
                  </a:lnTo>
                  <a:lnTo>
                    <a:pt x="1415" y="682"/>
                  </a:lnTo>
                  <a:close/>
                  <a:moveTo>
                    <a:pt x="1399" y="724"/>
                  </a:moveTo>
                  <a:lnTo>
                    <a:pt x="1399" y="724"/>
                  </a:lnTo>
                  <a:lnTo>
                    <a:pt x="1417" y="732"/>
                  </a:lnTo>
                  <a:lnTo>
                    <a:pt x="1417" y="732"/>
                  </a:lnTo>
                  <a:lnTo>
                    <a:pt x="1441" y="746"/>
                  </a:lnTo>
                  <a:lnTo>
                    <a:pt x="1441" y="722"/>
                  </a:lnTo>
                  <a:lnTo>
                    <a:pt x="1441" y="722"/>
                  </a:lnTo>
                  <a:lnTo>
                    <a:pt x="1433" y="718"/>
                  </a:lnTo>
                  <a:lnTo>
                    <a:pt x="1433" y="718"/>
                  </a:lnTo>
                  <a:lnTo>
                    <a:pt x="1417" y="710"/>
                  </a:lnTo>
                  <a:lnTo>
                    <a:pt x="1417" y="710"/>
                  </a:lnTo>
                  <a:lnTo>
                    <a:pt x="1391" y="698"/>
                  </a:lnTo>
                  <a:lnTo>
                    <a:pt x="1393" y="720"/>
                  </a:lnTo>
                  <a:lnTo>
                    <a:pt x="1393" y="720"/>
                  </a:lnTo>
                  <a:lnTo>
                    <a:pt x="1399" y="724"/>
                  </a:lnTo>
                  <a:lnTo>
                    <a:pt x="1399" y="724"/>
                  </a:lnTo>
                  <a:close/>
                  <a:moveTo>
                    <a:pt x="1415" y="784"/>
                  </a:moveTo>
                  <a:lnTo>
                    <a:pt x="1415" y="784"/>
                  </a:lnTo>
                  <a:lnTo>
                    <a:pt x="1431" y="794"/>
                  </a:lnTo>
                  <a:lnTo>
                    <a:pt x="1431" y="794"/>
                  </a:lnTo>
                  <a:lnTo>
                    <a:pt x="1437" y="798"/>
                  </a:lnTo>
                  <a:lnTo>
                    <a:pt x="1437" y="798"/>
                  </a:lnTo>
                  <a:lnTo>
                    <a:pt x="1437" y="796"/>
                  </a:lnTo>
                  <a:lnTo>
                    <a:pt x="1437" y="796"/>
                  </a:lnTo>
                  <a:lnTo>
                    <a:pt x="1439" y="786"/>
                  </a:lnTo>
                  <a:lnTo>
                    <a:pt x="1439" y="786"/>
                  </a:lnTo>
                  <a:lnTo>
                    <a:pt x="1439" y="774"/>
                  </a:lnTo>
                  <a:lnTo>
                    <a:pt x="1439" y="774"/>
                  </a:lnTo>
                  <a:lnTo>
                    <a:pt x="1415" y="760"/>
                  </a:lnTo>
                  <a:lnTo>
                    <a:pt x="1415" y="760"/>
                  </a:lnTo>
                  <a:lnTo>
                    <a:pt x="1399" y="750"/>
                  </a:lnTo>
                  <a:lnTo>
                    <a:pt x="1399" y="750"/>
                  </a:lnTo>
                  <a:lnTo>
                    <a:pt x="1391" y="746"/>
                  </a:lnTo>
                  <a:lnTo>
                    <a:pt x="1391" y="746"/>
                  </a:lnTo>
                  <a:lnTo>
                    <a:pt x="1391" y="758"/>
                  </a:lnTo>
                  <a:lnTo>
                    <a:pt x="1391" y="758"/>
                  </a:lnTo>
                  <a:lnTo>
                    <a:pt x="1391" y="768"/>
                  </a:lnTo>
                  <a:lnTo>
                    <a:pt x="1391" y="768"/>
                  </a:lnTo>
                  <a:lnTo>
                    <a:pt x="1415" y="784"/>
                  </a:lnTo>
                  <a:lnTo>
                    <a:pt x="1415" y="784"/>
                  </a:lnTo>
                  <a:close/>
                  <a:moveTo>
                    <a:pt x="1393" y="822"/>
                  </a:moveTo>
                  <a:lnTo>
                    <a:pt x="1393" y="822"/>
                  </a:lnTo>
                  <a:lnTo>
                    <a:pt x="1407" y="834"/>
                  </a:lnTo>
                  <a:lnTo>
                    <a:pt x="1407" y="834"/>
                  </a:lnTo>
                  <a:lnTo>
                    <a:pt x="1429" y="850"/>
                  </a:lnTo>
                  <a:lnTo>
                    <a:pt x="1429" y="850"/>
                  </a:lnTo>
                  <a:lnTo>
                    <a:pt x="1431" y="838"/>
                  </a:lnTo>
                  <a:lnTo>
                    <a:pt x="1431" y="838"/>
                  </a:lnTo>
                  <a:lnTo>
                    <a:pt x="1433" y="830"/>
                  </a:lnTo>
                  <a:lnTo>
                    <a:pt x="1433" y="830"/>
                  </a:lnTo>
                  <a:lnTo>
                    <a:pt x="1433" y="826"/>
                  </a:lnTo>
                  <a:lnTo>
                    <a:pt x="1433" y="826"/>
                  </a:lnTo>
                  <a:lnTo>
                    <a:pt x="1411" y="810"/>
                  </a:lnTo>
                  <a:lnTo>
                    <a:pt x="1411" y="810"/>
                  </a:lnTo>
                  <a:lnTo>
                    <a:pt x="1389" y="794"/>
                  </a:lnTo>
                  <a:lnTo>
                    <a:pt x="1385" y="816"/>
                  </a:lnTo>
                  <a:lnTo>
                    <a:pt x="1385" y="816"/>
                  </a:lnTo>
                  <a:lnTo>
                    <a:pt x="1393" y="822"/>
                  </a:lnTo>
                  <a:lnTo>
                    <a:pt x="1393" y="822"/>
                  </a:lnTo>
                  <a:close/>
                  <a:moveTo>
                    <a:pt x="1397" y="881"/>
                  </a:moveTo>
                  <a:lnTo>
                    <a:pt x="1397" y="881"/>
                  </a:lnTo>
                  <a:lnTo>
                    <a:pt x="1419" y="901"/>
                  </a:lnTo>
                  <a:lnTo>
                    <a:pt x="1425" y="877"/>
                  </a:lnTo>
                  <a:lnTo>
                    <a:pt x="1425" y="877"/>
                  </a:lnTo>
                  <a:lnTo>
                    <a:pt x="1417" y="871"/>
                  </a:lnTo>
                  <a:lnTo>
                    <a:pt x="1417" y="871"/>
                  </a:lnTo>
                  <a:lnTo>
                    <a:pt x="1403" y="859"/>
                  </a:lnTo>
                  <a:lnTo>
                    <a:pt x="1403" y="859"/>
                  </a:lnTo>
                  <a:lnTo>
                    <a:pt x="1381" y="842"/>
                  </a:lnTo>
                  <a:lnTo>
                    <a:pt x="1381" y="842"/>
                  </a:lnTo>
                  <a:lnTo>
                    <a:pt x="1379" y="854"/>
                  </a:lnTo>
                  <a:lnTo>
                    <a:pt x="1379" y="854"/>
                  </a:lnTo>
                  <a:lnTo>
                    <a:pt x="1377" y="861"/>
                  </a:lnTo>
                  <a:lnTo>
                    <a:pt x="1377" y="861"/>
                  </a:lnTo>
                  <a:lnTo>
                    <a:pt x="1377" y="863"/>
                  </a:lnTo>
                  <a:lnTo>
                    <a:pt x="1377" y="863"/>
                  </a:lnTo>
                  <a:lnTo>
                    <a:pt x="1397" y="881"/>
                  </a:lnTo>
                  <a:lnTo>
                    <a:pt x="1397" y="881"/>
                  </a:lnTo>
                  <a:close/>
                  <a:moveTo>
                    <a:pt x="1371" y="917"/>
                  </a:moveTo>
                  <a:lnTo>
                    <a:pt x="1371" y="917"/>
                  </a:lnTo>
                  <a:lnTo>
                    <a:pt x="1385" y="931"/>
                  </a:lnTo>
                  <a:lnTo>
                    <a:pt x="1385" y="931"/>
                  </a:lnTo>
                  <a:lnTo>
                    <a:pt x="1403" y="951"/>
                  </a:lnTo>
                  <a:lnTo>
                    <a:pt x="1403" y="951"/>
                  </a:lnTo>
                  <a:lnTo>
                    <a:pt x="1407" y="939"/>
                  </a:lnTo>
                  <a:lnTo>
                    <a:pt x="1407" y="939"/>
                  </a:lnTo>
                  <a:lnTo>
                    <a:pt x="1411" y="931"/>
                  </a:lnTo>
                  <a:lnTo>
                    <a:pt x="1411" y="931"/>
                  </a:lnTo>
                  <a:lnTo>
                    <a:pt x="1411" y="927"/>
                  </a:lnTo>
                  <a:lnTo>
                    <a:pt x="1411" y="927"/>
                  </a:lnTo>
                  <a:lnTo>
                    <a:pt x="1391" y="907"/>
                  </a:lnTo>
                  <a:lnTo>
                    <a:pt x="1391" y="907"/>
                  </a:lnTo>
                  <a:lnTo>
                    <a:pt x="1371" y="889"/>
                  </a:lnTo>
                  <a:lnTo>
                    <a:pt x="1365" y="911"/>
                  </a:lnTo>
                  <a:lnTo>
                    <a:pt x="1365" y="911"/>
                  </a:lnTo>
                  <a:lnTo>
                    <a:pt x="1371" y="917"/>
                  </a:lnTo>
                  <a:lnTo>
                    <a:pt x="1371" y="917"/>
                  </a:lnTo>
                  <a:close/>
                  <a:moveTo>
                    <a:pt x="1367" y="977"/>
                  </a:moveTo>
                  <a:lnTo>
                    <a:pt x="1367" y="977"/>
                  </a:lnTo>
                  <a:lnTo>
                    <a:pt x="1385" y="999"/>
                  </a:lnTo>
                  <a:lnTo>
                    <a:pt x="1395" y="977"/>
                  </a:lnTo>
                  <a:lnTo>
                    <a:pt x="1395" y="977"/>
                  </a:lnTo>
                  <a:lnTo>
                    <a:pt x="1389" y="969"/>
                  </a:lnTo>
                  <a:lnTo>
                    <a:pt x="1389" y="969"/>
                  </a:lnTo>
                  <a:lnTo>
                    <a:pt x="1377" y="955"/>
                  </a:lnTo>
                  <a:lnTo>
                    <a:pt x="1377" y="955"/>
                  </a:lnTo>
                  <a:lnTo>
                    <a:pt x="1357" y="935"/>
                  </a:lnTo>
                  <a:lnTo>
                    <a:pt x="1357" y="935"/>
                  </a:lnTo>
                  <a:lnTo>
                    <a:pt x="1353" y="945"/>
                  </a:lnTo>
                  <a:lnTo>
                    <a:pt x="1353" y="945"/>
                  </a:lnTo>
                  <a:lnTo>
                    <a:pt x="1349" y="957"/>
                  </a:lnTo>
                  <a:lnTo>
                    <a:pt x="1349" y="957"/>
                  </a:lnTo>
                  <a:lnTo>
                    <a:pt x="1367" y="977"/>
                  </a:lnTo>
                  <a:lnTo>
                    <a:pt x="1367" y="977"/>
                  </a:lnTo>
                  <a:close/>
                  <a:moveTo>
                    <a:pt x="1347" y="1023"/>
                  </a:moveTo>
                  <a:lnTo>
                    <a:pt x="1347" y="1023"/>
                  </a:lnTo>
                  <a:lnTo>
                    <a:pt x="1363" y="1047"/>
                  </a:lnTo>
                  <a:lnTo>
                    <a:pt x="1363" y="1047"/>
                  </a:lnTo>
                  <a:lnTo>
                    <a:pt x="1369" y="1035"/>
                  </a:lnTo>
                  <a:lnTo>
                    <a:pt x="1369" y="1035"/>
                  </a:lnTo>
                  <a:lnTo>
                    <a:pt x="1373" y="1027"/>
                  </a:lnTo>
                  <a:lnTo>
                    <a:pt x="1373" y="1027"/>
                  </a:lnTo>
                  <a:lnTo>
                    <a:pt x="1375" y="1025"/>
                  </a:lnTo>
                  <a:lnTo>
                    <a:pt x="1375" y="1025"/>
                  </a:lnTo>
                  <a:lnTo>
                    <a:pt x="1357" y="1003"/>
                  </a:lnTo>
                  <a:lnTo>
                    <a:pt x="1357" y="1003"/>
                  </a:lnTo>
                  <a:lnTo>
                    <a:pt x="1345" y="987"/>
                  </a:lnTo>
                  <a:lnTo>
                    <a:pt x="1345" y="987"/>
                  </a:lnTo>
                  <a:lnTo>
                    <a:pt x="1339" y="981"/>
                  </a:lnTo>
                  <a:lnTo>
                    <a:pt x="1339" y="981"/>
                  </a:lnTo>
                  <a:lnTo>
                    <a:pt x="1339" y="983"/>
                  </a:lnTo>
                  <a:lnTo>
                    <a:pt x="1339" y="983"/>
                  </a:lnTo>
                  <a:lnTo>
                    <a:pt x="1335" y="991"/>
                  </a:lnTo>
                  <a:lnTo>
                    <a:pt x="1335" y="991"/>
                  </a:lnTo>
                  <a:lnTo>
                    <a:pt x="1331" y="1001"/>
                  </a:lnTo>
                  <a:lnTo>
                    <a:pt x="1331" y="1001"/>
                  </a:lnTo>
                  <a:lnTo>
                    <a:pt x="1347" y="1023"/>
                  </a:lnTo>
                  <a:lnTo>
                    <a:pt x="1347" y="1023"/>
                  </a:lnTo>
                  <a:close/>
                  <a:moveTo>
                    <a:pt x="1323" y="1069"/>
                  </a:moveTo>
                  <a:lnTo>
                    <a:pt x="1323" y="1069"/>
                  </a:lnTo>
                  <a:lnTo>
                    <a:pt x="1339" y="1093"/>
                  </a:lnTo>
                  <a:lnTo>
                    <a:pt x="1351" y="1071"/>
                  </a:lnTo>
                  <a:lnTo>
                    <a:pt x="1351" y="1071"/>
                  </a:lnTo>
                  <a:lnTo>
                    <a:pt x="1347" y="1063"/>
                  </a:lnTo>
                  <a:lnTo>
                    <a:pt x="1347" y="1063"/>
                  </a:lnTo>
                  <a:lnTo>
                    <a:pt x="1335" y="1047"/>
                  </a:lnTo>
                  <a:lnTo>
                    <a:pt x="1335" y="1047"/>
                  </a:lnTo>
                  <a:lnTo>
                    <a:pt x="1319" y="1025"/>
                  </a:lnTo>
                  <a:lnTo>
                    <a:pt x="1319" y="1025"/>
                  </a:lnTo>
                  <a:lnTo>
                    <a:pt x="1315" y="1035"/>
                  </a:lnTo>
                  <a:lnTo>
                    <a:pt x="1315" y="1035"/>
                  </a:lnTo>
                  <a:lnTo>
                    <a:pt x="1309" y="1045"/>
                  </a:lnTo>
                  <a:lnTo>
                    <a:pt x="1309" y="1045"/>
                  </a:lnTo>
                  <a:lnTo>
                    <a:pt x="1323" y="1069"/>
                  </a:lnTo>
                  <a:lnTo>
                    <a:pt x="1323" y="1069"/>
                  </a:lnTo>
                  <a:close/>
                  <a:moveTo>
                    <a:pt x="1297" y="1111"/>
                  </a:moveTo>
                  <a:lnTo>
                    <a:pt x="1297" y="1111"/>
                  </a:lnTo>
                  <a:lnTo>
                    <a:pt x="1309" y="1135"/>
                  </a:lnTo>
                  <a:lnTo>
                    <a:pt x="1309" y="1135"/>
                  </a:lnTo>
                  <a:lnTo>
                    <a:pt x="1317" y="1125"/>
                  </a:lnTo>
                  <a:lnTo>
                    <a:pt x="1317" y="1125"/>
                  </a:lnTo>
                  <a:lnTo>
                    <a:pt x="1321" y="1119"/>
                  </a:lnTo>
                  <a:lnTo>
                    <a:pt x="1321" y="1119"/>
                  </a:lnTo>
                  <a:lnTo>
                    <a:pt x="1323" y="1115"/>
                  </a:lnTo>
                  <a:lnTo>
                    <a:pt x="1323" y="1115"/>
                  </a:lnTo>
                  <a:lnTo>
                    <a:pt x="1311" y="1091"/>
                  </a:lnTo>
                  <a:lnTo>
                    <a:pt x="1311" y="1091"/>
                  </a:lnTo>
                  <a:lnTo>
                    <a:pt x="1301" y="1075"/>
                  </a:lnTo>
                  <a:lnTo>
                    <a:pt x="1301" y="1075"/>
                  </a:lnTo>
                  <a:lnTo>
                    <a:pt x="1295" y="1067"/>
                  </a:lnTo>
                  <a:lnTo>
                    <a:pt x="1295" y="1067"/>
                  </a:lnTo>
                  <a:lnTo>
                    <a:pt x="1293" y="1071"/>
                  </a:lnTo>
                  <a:lnTo>
                    <a:pt x="1293" y="1071"/>
                  </a:lnTo>
                  <a:lnTo>
                    <a:pt x="1289" y="1077"/>
                  </a:lnTo>
                  <a:lnTo>
                    <a:pt x="1289" y="1077"/>
                  </a:lnTo>
                  <a:lnTo>
                    <a:pt x="1283" y="1087"/>
                  </a:lnTo>
                  <a:lnTo>
                    <a:pt x="1283" y="1087"/>
                  </a:lnTo>
                  <a:lnTo>
                    <a:pt x="1297" y="1111"/>
                  </a:lnTo>
                  <a:lnTo>
                    <a:pt x="1297" y="1111"/>
                  </a:lnTo>
                  <a:close/>
                  <a:moveTo>
                    <a:pt x="1267" y="1151"/>
                  </a:moveTo>
                  <a:lnTo>
                    <a:pt x="1267" y="1151"/>
                  </a:lnTo>
                  <a:lnTo>
                    <a:pt x="1279" y="1177"/>
                  </a:lnTo>
                  <a:lnTo>
                    <a:pt x="1293" y="1157"/>
                  </a:lnTo>
                  <a:lnTo>
                    <a:pt x="1293" y="1157"/>
                  </a:lnTo>
                  <a:lnTo>
                    <a:pt x="1289" y="1149"/>
                  </a:lnTo>
                  <a:lnTo>
                    <a:pt x="1289" y="1149"/>
                  </a:lnTo>
                  <a:lnTo>
                    <a:pt x="1281" y="1133"/>
                  </a:lnTo>
                  <a:lnTo>
                    <a:pt x="1281" y="1133"/>
                  </a:lnTo>
                  <a:lnTo>
                    <a:pt x="1269" y="1107"/>
                  </a:lnTo>
                  <a:lnTo>
                    <a:pt x="1269" y="1107"/>
                  </a:lnTo>
                  <a:lnTo>
                    <a:pt x="1263" y="1117"/>
                  </a:lnTo>
                  <a:lnTo>
                    <a:pt x="1263" y="1117"/>
                  </a:lnTo>
                  <a:lnTo>
                    <a:pt x="1255" y="1127"/>
                  </a:lnTo>
                  <a:lnTo>
                    <a:pt x="1255" y="1127"/>
                  </a:lnTo>
                  <a:lnTo>
                    <a:pt x="1267" y="1151"/>
                  </a:lnTo>
                  <a:lnTo>
                    <a:pt x="1267" y="1151"/>
                  </a:lnTo>
                  <a:close/>
                  <a:moveTo>
                    <a:pt x="1235" y="1189"/>
                  </a:moveTo>
                  <a:lnTo>
                    <a:pt x="1235" y="1189"/>
                  </a:lnTo>
                  <a:lnTo>
                    <a:pt x="1243" y="1217"/>
                  </a:lnTo>
                  <a:lnTo>
                    <a:pt x="1243" y="1217"/>
                  </a:lnTo>
                  <a:lnTo>
                    <a:pt x="1253" y="1207"/>
                  </a:lnTo>
                  <a:lnTo>
                    <a:pt x="1253" y="1207"/>
                  </a:lnTo>
                  <a:lnTo>
                    <a:pt x="1257" y="1201"/>
                  </a:lnTo>
                  <a:lnTo>
                    <a:pt x="1257" y="1201"/>
                  </a:lnTo>
                  <a:lnTo>
                    <a:pt x="1261" y="1199"/>
                  </a:lnTo>
                  <a:lnTo>
                    <a:pt x="1261" y="1199"/>
                  </a:lnTo>
                  <a:lnTo>
                    <a:pt x="1251" y="1171"/>
                  </a:lnTo>
                  <a:lnTo>
                    <a:pt x="1251" y="1171"/>
                  </a:lnTo>
                  <a:lnTo>
                    <a:pt x="1243" y="1155"/>
                  </a:lnTo>
                  <a:lnTo>
                    <a:pt x="1243" y="1155"/>
                  </a:lnTo>
                  <a:lnTo>
                    <a:pt x="1239" y="1147"/>
                  </a:lnTo>
                  <a:lnTo>
                    <a:pt x="1239" y="1147"/>
                  </a:lnTo>
                  <a:lnTo>
                    <a:pt x="1237" y="1149"/>
                  </a:lnTo>
                  <a:lnTo>
                    <a:pt x="1237" y="1149"/>
                  </a:lnTo>
                  <a:lnTo>
                    <a:pt x="1233" y="1155"/>
                  </a:lnTo>
                  <a:lnTo>
                    <a:pt x="1233" y="1155"/>
                  </a:lnTo>
                  <a:lnTo>
                    <a:pt x="1225" y="1163"/>
                  </a:lnTo>
                  <a:lnTo>
                    <a:pt x="1225" y="1163"/>
                  </a:lnTo>
                  <a:lnTo>
                    <a:pt x="1235" y="1189"/>
                  </a:lnTo>
                  <a:lnTo>
                    <a:pt x="1235" y="1189"/>
                  </a:lnTo>
                  <a:close/>
                  <a:moveTo>
                    <a:pt x="1199" y="1225"/>
                  </a:moveTo>
                  <a:lnTo>
                    <a:pt x="1199" y="1225"/>
                  </a:lnTo>
                  <a:lnTo>
                    <a:pt x="1207" y="1253"/>
                  </a:lnTo>
                  <a:lnTo>
                    <a:pt x="1225" y="1235"/>
                  </a:lnTo>
                  <a:lnTo>
                    <a:pt x="1225" y="1235"/>
                  </a:lnTo>
                  <a:lnTo>
                    <a:pt x="1223" y="1227"/>
                  </a:lnTo>
                  <a:lnTo>
                    <a:pt x="1223" y="1227"/>
                  </a:lnTo>
                  <a:lnTo>
                    <a:pt x="1217" y="1209"/>
                  </a:lnTo>
                  <a:lnTo>
                    <a:pt x="1217" y="1209"/>
                  </a:lnTo>
                  <a:lnTo>
                    <a:pt x="1207" y="1183"/>
                  </a:lnTo>
                  <a:lnTo>
                    <a:pt x="1207" y="1183"/>
                  </a:lnTo>
                  <a:lnTo>
                    <a:pt x="1199" y="1191"/>
                  </a:lnTo>
                  <a:lnTo>
                    <a:pt x="1199" y="1191"/>
                  </a:lnTo>
                  <a:lnTo>
                    <a:pt x="1191" y="1199"/>
                  </a:lnTo>
                  <a:lnTo>
                    <a:pt x="1191" y="1199"/>
                  </a:lnTo>
                  <a:lnTo>
                    <a:pt x="1199" y="1225"/>
                  </a:lnTo>
                  <a:lnTo>
                    <a:pt x="1199" y="1225"/>
                  </a:lnTo>
                  <a:close/>
                  <a:moveTo>
                    <a:pt x="1157" y="1241"/>
                  </a:moveTo>
                  <a:lnTo>
                    <a:pt x="1157" y="1241"/>
                  </a:lnTo>
                  <a:lnTo>
                    <a:pt x="1161" y="1259"/>
                  </a:lnTo>
                  <a:lnTo>
                    <a:pt x="1161" y="1259"/>
                  </a:lnTo>
                  <a:lnTo>
                    <a:pt x="1167" y="1287"/>
                  </a:lnTo>
                  <a:lnTo>
                    <a:pt x="1167" y="1287"/>
                  </a:lnTo>
                  <a:lnTo>
                    <a:pt x="1177" y="1279"/>
                  </a:lnTo>
                  <a:lnTo>
                    <a:pt x="1177" y="1279"/>
                  </a:lnTo>
                  <a:lnTo>
                    <a:pt x="1183" y="1273"/>
                  </a:lnTo>
                  <a:lnTo>
                    <a:pt x="1183" y="1273"/>
                  </a:lnTo>
                  <a:lnTo>
                    <a:pt x="1185" y="1271"/>
                  </a:lnTo>
                  <a:lnTo>
                    <a:pt x="1185" y="1271"/>
                  </a:lnTo>
                  <a:lnTo>
                    <a:pt x="1179" y="1243"/>
                  </a:lnTo>
                  <a:lnTo>
                    <a:pt x="1179" y="1243"/>
                  </a:lnTo>
                  <a:lnTo>
                    <a:pt x="1175" y="1225"/>
                  </a:lnTo>
                  <a:lnTo>
                    <a:pt x="1175" y="1225"/>
                  </a:lnTo>
                  <a:lnTo>
                    <a:pt x="1173" y="1217"/>
                  </a:lnTo>
                  <a:lnTo>
                    <a:pt x="1173" y="1217"/>
                  </a:lnTo>
                  <a:lnTo>
                    <a:pt x="1171" y="1219"/>
                  </a:lnTo>
                  <a:lnTo>
                    <a:pt x="1171" y="1219"/>
                  </a:lnTo>
                  <a:lnTo>
                    <a:pt x="1165" y="1225"/>
                  </a:lnTo>
                  <a:lnTo>
                    <a:pt x="1165" y="1225"/>
                  </a:lnTo>
                  <a:lnTo>
                    <a:pt x="1155" y="1231"/>
                  </a:lnTo>
                  <a:lnTo>
                    <a:pt x="1155" y="1231"/>
                  </a:lnTo>
                  <a:lnTo>
                    <a:pt x="1157" y="1241"/>
                  </a:lnTo>
                  <a:lnTo>
                    <a:pt x="1157" y="1241"/>
                  </a:lnTo>
                  <a:close/>
                  <a:moveTo>
                    <a:pt x="1121" y="1289"/>
                  </a:moveTo>
                  <a:lnTo>
                    <a:pt x="1121" y="1289"/>
                  </a:lnTo>
                  <a:lnTo>
                    <a:pt x="1125" y="1317"/>
                  </a:lnTo>
                  <a:lnTo>
                    <a:pt x="1145" y="1303"/>
                  </a:lnTo>
                  <a:lnTo>
                    <a:pt x="1145" y="1303"/>
                  </a:lnTo>
                  <a:lnTo>
                    <a:pt x="1143" y="1295"/>
                  </a:lnTo>
                  <a:lnTo>
                    <a:pt x="1143" y="1295"/>
                  </a:lnTo>
                  <a:lnTo>
                    <a:pt x="1141" y="1275"/>
                  </a:lnTo>
                  <a:lnTo>
                    <a:pt x="1141" y="1275"/>
                  </a:lnTo>
                  <a:lnTo>
                    <a:pt x="1135" y="1249"/>
                  </a:lnTo>
                  <a:lnTo>
                    <a:pt x="1135" y="1249"/>
                  </a:lnTo>
                  <a:lnTo>
                    <a:pt x="1127" y="1255"/>
                  </a:lnTo>
                  <a:lnTo>
                    <a:pt x="1127" y="1255"/>
                  </a:lnTo>
                  <a:lnTo>
                    <a:pt x="1117" y="1263"/>
                  </a:lnTo>
                  <a:lnTo>
                    <a:pt x="1117" y="1263"/>
                  </a:lnTo>
                  <a:lnTo>
                    <a:pt x="1121" y="1289"/>
                  </a:lnTo>
                  <a:lnTo>
                    <a:pt x="1121" y="1289"/>
                  </a:lnTo>
                  <a:close/>
                  <a:moveTo>
                    <a:pt x="1079" y="1299"/>
                  </a:moveTo>
                  <a:lnTo>
                    <a:pt x="1079" y="1299"/>
                  </a:lnTo>
                  <a:lnTo>
                    <a:pt x="1079" y="1317"/>
                  </a:lnTo>
                  <a:lnTo>
                    <a:pt x="1079" y="1317"/>
                  </a:lnTo>
                  <a:lnTo>
                    <a:pt x="1081" y="1345"/>
                  </a:lnTo>
                  <a:lnTo>
                    <a:pt x="1081" y="1345"/>
                  </a:lnTo>
                  <a:lnTo>
                    <a:pt x="1091" y="1339"/>
                  </a:lnTo>
                  <a:lnTo>
                    <a:pt x="1091" y="1339"/>
                  </a:lnTo>
                  <a:lnTo>
                    <a:pt x="1099" y="1335"/>
                  </a:lnTo>
                  <a:lnTo>
                    <a:pt x="1099" y="1335"/>
                  </a:lnTo>
                  <a:lnTo>
                    <a:pt x="1101" y="1333"/>
                  </a:lnTo>
                  <a:lnTo>
                    <a:pt x="1101" y="1333"/>
                  </a:lnTo>
                  <a:lnTo>
                    <a:pt x="1099" y="1305"/>
                  </a:lnTo>
                  <a:lnTo>
                    <a:pt x="1099" y="1305"/>
                  </a:lnTo>
                  <a:lnTo>
                    <a:pt x="1097" y="1285"/>
                  </a:lnTo>
                  <a:lnTo>
                    <a:pt x="1097" y="1285"/>
                  </a:lnTo>
                  <a:lnTo>
                    <a:pt x="1097" y="1277"/>
                  </a:lnTo>
                  <a:lnTo>
                    <a:pt x="1097" y="1277"/>
                  </a:lnTo>
                  <a:lnTo>
                    <a:pt x="1093" y="1279"/>
                  </a:lnTo>
                  <a:lnTo>
                    <a:pt x="1093" y="1279"/>
                  </a:lnTo>
                  <a:lnTo>
                    <a:pt x="1087" y="1283"/>
                  </a:lnTo>
                  <a:lnTo>
                    <a:pt x="1087" y="1283"/>
                  </a:lnTo>
                  <a:lnTo>
                    <a:pt x="1077" y="1289"/>
                  </a:lnTo>
                  <a:lnTo>
                    <a:pt x="1077" y="1289"/>
                  </a:lnTo>
                  <a:lnTo>
                    <a:pt x="1079" y="1299"/>
                  </a:lnTo>
                  <a:lnTo>
                    <a:pt x="1079" y="1299"/>
                  </a:lnTo>
                  <a:close/>
                  <a:moveTo>
                    <a:pt x="1038" y="1341"/>
                  </a:moveTo>
                  <a:lnTo>
                    <a:pt x="1038" y="1341"/>
                  </a:lnTo>
                  <a:lnTo>
                    <a:pt x="1036" y="1369"/>
                  </a:lnTo>
                  <a:lnTo>
                    <a:pt x="1057" y="1359"/>
                  </a:lnTo>
                  <a:lnTo>
                    <a:pt x="1057" y="1359"/>
                  </a:lnTo>
                  <a:lnTo>
                    <a:pt x="1057" y="1349"/>
                  </a:lnTo>
                  <a:lnTo>
                    <a:pt x="1057" y="1349"/>
                  </a:lnTo>
                  <a:lnTo>
                    <a:pt x="1057" y="1331"/>
                  </a:lnTo>
                  <a:lnTo>
                    <a:pt x="1057" y="1331"/>
                  </a:lnTo>
                  <a:lnTo>
                    <a:pt x="1055" y="1303"/>
                  </a:lnTo>
                  <a:lnTo>
                    <a:pt x="1055" y="1303"/>
                  </a:lnTo>
                  <a:lnTo>
                    <a:pt x="1047" y="1309"/>
                  </a:lnTo>
                  <a:lnTo>
                    <a:pt x="1047" y="1309"/>
                  </a:lnTo>
                  <a:lnTo>
                    <a:pt x="1038" y="1313"/>
                  </a:lnTo>
                  <a:lnTo>
                    <a:pt x="1038" y="1313"/>
                  </a:lnTo>
                  <a:lnTo>
                    <a:pt x="1038" y="1341"/>
                  </a:lnTo>
                  <a:lnTo>
                    <a:pt x="1038" y="1341"/>
                  </a:lnTo>
                  <a:close/>
                  <a:moveTo>
                    <a:pt x="992" y="1363"/>
                  </a:moveTo>
                  <a:lnTo>
                    <a:pt x="992" y="1363"/>
                  </a:lnTo>
                  <a:lnTo>
                    <a:pt x="988" y="1391"/>
                  </a:lnTo>
                  <a:lnTo>
                    <a:pt x="988" y="1391"/>
                  </a:lnTo>
                  <a:lnTo>
                    <a:pt x="1000" y="1385"/>
                  </a:lnTo>
                  <a:lnTo>
                    <a:pt x="1000" y="1385"/>
                  </a:lnTo>
                  <a:lnTo>
                    <a:pt x="1008" y="1383"/>
                  </a:lnTo>
                  <a:lnTo>
                    <a:pt x="1008" y="1383"/>
                  </a:lnTo>
                  <a:lnTo>
                    <a:pt x="1012" y="1381"/>
                  </a:lnTo>
                  <a:lnTo>
                    <a:pt x="1012" y="1381"/>
                  </a:lnTo>
                  <a:lnTo>
                    <a:pt x="1014" y="1353"/>
                  </a:lnTo>
                  <a:lnTo>
                    <a:pt x="1014" y="1353"/>
                  </a:lnTo>
                  <a:lnTo>
                    <a:pt x="1014" y="1333"/>
                  </a:lnTo>
                  <a:lnTo>
                    <a:pt x="1014" y="1333"/>
                  </a:lnTo>
                  <a:lnTo>
                    <a:pt x="1014" y="1325"/>
                  </a:lnTo>
                  <a:lnTo>
                    <a:pt x="1014" y="1325"/>
                  </a:lnTo>
                  <a:lnTo>
                    <a:pt x="1010" y="1327"/>
                  </a:lnTo>
                  <a:lnTo>
                    <a:pt x="1010" y="1327"/>
                  </a:lnTo>
                  <a:lnTo>
                    <a:pt x="1004" y="1331"/>
                  </a:lnTo>
                  <a:lnTo>
                    <a:pt x="1004" y="1331"/>
                  </a:lnTo>
                  <a:lnTo>
                    <a:pt x="994" y="1335"/>
                  </a:lnTo>
                  <a:lnTo>
                    <a:pt x="994" y="1335"/>
                  </a:lnTo>
                  <a:lnTo>
                    <a:pt x="992" y="1363"/>
                  </a:lnTo>
                  <a:lnTo>
                    <a:pt x="992" y="1363"/>
                  </a:lnTo>
                  <a:close/>
                  <a:moveTo>
                    <a:pt x="944" y="1381"/>
                  </a:moveTo>
                  <a:lnTo>
                    <a:pt x="944" y="1381"/>
                  </a:lnTo>
                  <a:lnTo>
                    <a:pt x="940" y="1409"/>
                  </a:lnTo>
                  <a:lnTo>
                    <a:pt x="962" y="1401"/>
                  </a:lnTo>
                  <a:lnTo>
                    <a:pt x="962" y="1401"/>
                  </a:lnTo>
                  <a:lnTo>
                    <a:pt x="966" y="1373"/>
                  </a:lnTo>
                  <a:lnTo>
                    <a:pt x="966" y="1373"/>
                  </a:lnTo>
                  <a:lnTo>
                    <a:pt x="970" y="1345"/>
                  </a:lnTo>
                  <a:lnTo>
                    <a:pt x="970" y="1345"/>
                  </a:lnTo>
                  <a:lnTo>
                    <a:pt x="960" y="1349"/>
                  </a:lnTo>
                  <a:lnTo>
                    <a:pt x="960" y="1349"/>
                  </a:lnTo>
                  <a:lnTo>
                    <a:pt x="952" y="1351"/>
                  </a:lnTo>
                  <a:lnTo>
                    <a:pt x="952" y="1351"/>
                  </a:lnTo>
                  <a:lnTo>
                    <a:pt x="948" y="1353"/>
                  </a:lnTo>
                  <a:lnTo>
                    <a:pt x="948" y="1353"/>
                  </a:lnTo>
                  <a:lnTo>
                    <a:pt x="944" y="1381"/>
                  </a:lnTo>
                  <a:lnTo>
                    <a:pt x="944" y="1381"/>
                  </a:lnTo>
                  <a:close/>
                  <a:moveTo>
                    <a:pt x="896" y="1395"/>
                  </a:moveTo>
                  <a:lnTo>
                    <a:pt x="896" y="1395"/>
                  </a:lnTo>
                  <a:lnTo>
                    <a:pt x="890" y="1421"/>
                  </a:lnTo>
                  <a:lnTo>
                    <a:pt x="890" y="1421"/>
                  </a:lnTo>
                  <a:lnTo>
                    <a:pt x="902" y="1419"/>
                  </a:lnTo>
                  <a:lnTo>
                    <a:pt x="902" y="1419"/>
                  </a:lnTo>
                  <a:lnTo>
                    <a:pt x="914" y="1415"/>
                  </a:lnTo>
                  <a:lnTo>
                    <a:pt x="914" y="1415"/>
                  </a:lnTo>
                  <a:lnTo>
                    <a:pt x="918" y="1389"/>
                  </a:lnTo>
                  <a:lnTo>
                    <a:pt x="918" y="1389"/>
                  </a:lnTo>
                  <a:lnTo>
                    <a:pt x="922" y="1369"/>
                  </a:lnTo>
                  <a:lnTo>
                    <a:pt x="922" y="1369"/>
                  </a:lnTo>
                  <a:lnTo>
                    <a:pt x="924" y="1361"/>
                  </a:lnTo>
                  <a:lnTo>
                    <a:pt x="924" y="1361"/>
                  </a:lnTo>
                  <a:lnTo>
                    <a:pt x="920" y="1363"/>
                  </a:lnTo>
                  <a:lnTo>
                    <a:pt x="920" y="1363"/>
                  </a:lnTo>
                  <a:lnTo>
                    <a:pt x="914" y="1365"/>
                  </a:lnTo>
                  <a:lnTo>
                    <a:pt x="914" y="1365"/>
                  </a:lnTo>
                  <a:lnTo>
                    <a:pt x="902" y="1367"/>
                  </a:lnTo>
                  <a:lnTo>
                    <a:pt x="902" y="1367"/>
                  </a:lnTo>
                  <a:lnTo>
                    <a:pt x="896" y="1395"/>
                  </a:lnTo>
                  <a:lnTo>
                    <a:pt x="896" y="1395"/>
                  </a:lnTo>
                  <a:close/>
                  <a:moveTo>
                    <a:pt x="846" y="1405"/>
                  </a:moveTo>
                  <a:lnTo>
                    <a:pt x="846" y="1405"/>
                  </a:lnTo>
                  <a:lnTo>
                    <a:pt x="838" y="1433"/>
                  </a:lnTo>
                  <a:lnTo>
                    <a:pt x="862" y="1427"/>
                  </a:lnTo>
                  <a:lnTo>
                    <a:pt x="862" y="1427"/>
                  </a:lnTo>
                  <a:lnTo>
                    <a:pt x="864" y="1419"/>
                  </a:lnTo>
                  <a:lnTo>
                    <a:pt x="864" y="1419"/>
                  </a:lnTo>
                  <a:lnTo>
                    <a:pt x="870" y="1401"/>
                  </a:lnTo>
                  <a:lnTo>
                    <a:pt x="870" y="1401"/>
                  </a:lnTo>
                  <a:lnTo>
                    <a:pt x="878" y="1373"/>
                  </a:lnTo>
                  <a:lnTo>
                    <a:pt x="878" y="1373"/>
                  </a:lnTo>
                  <a:lnTo>
                    <a:pt x="866" y="1377"/>
                  </a:lnTo>
                  <a:lnTo>
                    <a:pt x="866" y="1377"/>
                  </a:lnTo>
                  <a:lnTo>
                    <a:pt x="858" y="1379"/>
                  </a:lnTo>
                  <a:lnTo>
                    <a:pt x="858" y="1379"/>
                  </a:lnTo>
                  <a:lnTo>
                    <a:pt x="854" y="1379"/>
                  </a:lnTo>
                  <a:lnTo>
                    <a:pt x="854" y="1379"/>
                  </a:lnTo>
                  <a:lnTo>
                    <a:pt x="846" y="1405"/>
                  </a:lnTo>
                  <a:lnTo>
                    <a:pt x="846" y="1405"/>
                  </a:lnTo>
                  <a:close/>
                  <a:moveTo>
                    <a:pt x="798" y="1413"/>
                  </a:moveTo>
                  <a:lnTo>
                    <a:pt x="798" y="1413"/>
                  </a:lnTo>
                  <a:lnTo>
                    <a:pt x="790" y="1431"/>
                  </a:lnTo>
                  <a:lnTo>
                    <a:pt x="790" y="1431"/>
                  </a:lnTo>
                  <a:lnTo>
                    <a:pt x="786" y="1439"/>
                  </a:lnTo>
                  <a:lnTo>
                    <a:pt x="786" y="1439"/>
                  </a:lnTo>
                  <a:lnTo>
                    <a:pt x="790" y="1439"/>
                  </a:lnTo>
                  <a:lnTo>
                    <a:pt x="790" y="1439"/>
                  </a:lnTo>
                  <a:lnTo>
                    <a:pt x="798" y="1437"/>
                  </a:lnTo>
                  <a:lnTo>
                    <a:pt x="798" y="1437"/>
                  </a:lnTo>
                  <a:lnTo>
                    <a:pt x="810" y="1437"/>
                  </a:lnTo>
                  <a:lnTo>
                    <a:pt x="810" y="1437"/>
                  </a:lnTo>
                  <a:lnTo>
                    <a:pt x="820" y="1409"/>
                  </a:lnTo>
                  <a:lnTo>
                    <a:pt x="820" y="1409"/>
                  </a:lnTo>
                  <a:lnTo>
                    <a:pt x="830" y="1383"/>
                  </a:lnTo>
                  <a:lnTo>
                    <a:pt x="830" y="1383"/>
                  </a:lnTo>
                  <a:lnTo>
                    <a:pt x="826" y="1385"/>
                  </a:lnTo>
                  <a:lnTo>
                    <a:pt x="826" y="1385"/>
                  </a:lnTo>
                  <a:lnTo>
                    <a:pt x="818" y="1385"/>
                  </a:lnTo>
                  <a:lnTo>
                    <a:pt x="818" y="1385"/>
                  </a:lnTo>
                  <a:lnTo>
                    <a:pt x="806" y="1387"/>
                  </a:lnTo>
                  <a:lnTo>
                    <a:pt x="806" y="1387"/>
                  </a:lnTo>
                  <a:lnTo>
                    <a:pt x="798" y="1413"/>
                  </a:lnTo>
                  <a:lnTo>
                    <a:pt x="798" y="1413"/>
                  </a:lnTo>
                  <a:close/>
                  <a:moveTo>
                    <a:pt x="756" y="1399"/>
                  </a:moveTo>
                  <a:lnTo>
                    <a:pt x="756" y="1399"/>
                  </a:lnTo>
                  <a:lnTo>
                    <a:pt x="746" y="1417"/>
                  </a:lnTo>
                  <a:lnTo>
                    <a:pt x="746" y="1417"/>
                  </a:lnTo>
                  <a:lnTo>
                    <a:pt x="734" y="1441"/>
                  </a:lnTo>
                  <a:lnTo>
                    <a:pt x="734" y="1441"/>
                  </a:lnTo>
                  <a:lnTo>
                    <a:pt x="746" y="1441"/>
                  </a:lnTo>
                  <a:lnTo>
                    <a:pt x="746" y="1441"/>
                  </a:lnTo>
                  <a:lnTo>
                    <a:pt x="756" y="1441"/>
                  </a:lnTo>
                  <a:lnTo>
                    <a:pt x="756" y="1441"/>
                  </a:lnTo>
                  <a:lnTo>
                    <a:pt x="758" y="1441"/>
                  </a:lnTo>
                  <a:lnTo>
                    <a:pt x="758" y="1441"/>
                  </a:lnTo>
                  <a:lnTo>
                    <a:pt x="770" y="1415"/>
                  </a:lnTo>
                  <a:lnTo>
                    <a:pt x="770" y="1415"/>
                  </a:lnTo>
                  <a:lnTo>
                    <a:pt x="782" y="1389"/>
                  </a:lnTo>
                  <a:lnTo>
                    <a:pt x="758" y="1391"/>
                  </a:lnTo>
                  <a:lnTo>
                    <a:pt x="758" y="1391"/>
                  </a:lnTo>
                  <a:lnTo>
                    <a:pt x="756" y="1399"/>
                  </a:lnTo>
                  <a:lnTo>
                    <a:pt x="756" y="1399"/>
                  </a:lnTo>
                  <a:close/>
                  <a:moveTo>
                    <a:pt x="696" y="1417"/>
                  </a:moveTo>
                  <a:lnTo>
                    <a:pt x="696" y="1417"/>
                  </a:lnTo>
                  <a:lnTo>
                    <a:pt x="686" y="1433"/>
                  </a:lnTo>
                  <a:lnTo>
                    <a:pt x="686" y="1433"/>
                  </a:lnTo>
                  <a:lnTo>
                    <a:pt x="682" y="1441"/>
                  </a:lnTo>
                  <a:lnTo>
                    <a:pt x="682" y="1441"/>
                  </a:lnTo>
                  <a:lnTo>
                    <a:pt x="686" y="1441"/>
                  </a:lnTo>
                  <a:lnTo>
                    <a:pt x="686" y="1441"/>
                  </a:lnTo>
                  <a:lnTo>
                    <a:pt x="694" y="1441"/>
                  </a:lnTo>
                  <a:lnTo>
                    <a:pt x="694" y="1441"/>
                  </a:lnTo>
                  <a:lnTo>
                    <a:pt x="706" y="1441"/>
                  </a:lnTo>
                  <a:lnTo>
                    <a:pt x="706" y="1441"/>
                  </a:lnTo>
                  <a:lnTo>
                    <a:pt x="720" y="1417"/>
                  </a:lnTo>
                  <a:lnTo>
                    <a:pt x="720" y="1417"/>
                  </a:lnTo>
                  <a:lnTo>
                    <a:pt x="732" y="1393"/>
                  </a:lnTo>
                  <a:lnTo>
                    <a:pt x="732" y="1393"/>
                  </a:lnTo>
                  <a:lnTo>
                    <a:pt x="722" y="1393"/>
                  </a:lnTo>
                  <a:lnTo>
                    <a:pt x="722" y="1393"/>
                  </a:lnTo>
                  <a:lnTo>
                    <a:pt x="710" y="1393"/>
                  </a:lnTo>
                  <a:lnTo>
                    <a:pt x="710" y="1393"/>
                  </a:lnTo>
                  <a:lnTo>
                    <a:pt x="696" y="1417"/>
                  </a:lnTo>
                  <a:lnTo>
                    <a:pt x="696" y="1417"/>
                  </a:lnTo>
                  <a:close/>
                  <a:moveTo>
                    <a:pt x="656" y="1397"/>
                  </a:moveTo>
                  <a:lnTo>
                    <a:pt x="656" y="1397"/>
                  </a:lnTo>
                  <a:lnTo>
                    <a:pt x="646" y="1413"/>
                  </a:lnTo>
                  <a:lnTo>
                    <a:pt x="646" y="1413"/>
                  </a:lnTo>
                  <a:lnTo>
                    <a:pt x="630" y="1435"/>
                  </a:lnTo>
                  <a:lnTo>
                    <a:pt x="630" y="1435"/>
                  </a:lnTo>
                  <a:lnTo>
                    <a:pt x="642" y="1437"/>
                  </a:lnTo>
                  <a:lnTo>
                    <a:pt x="642" y="1437"/>
                  </a:lnTo>
                  <a:lnTo>
                    <a:pt x="650" y="1439"/>
                  </a:lnTo>
                  <a:lnTo>
                    <a:pt x="650" y="1439"/>
                  </a:lnTo>
                  <a:lnTo>
                    <a:pt x="654" y="1439"/>
                  </a:lnTo>
                  <a:lnTo>
                    <a:pt x="654" y="1439"/>
                  </a:lnTo>
                  <a:lnTo>
                    <a:pt x="670" y="1415"/>
                  </a:lnTo>
                  <a:lnTo>
                    <a:pt x="670" y="1415"/>
                  </a:lnTo>
                  <a:lnTo>
                    <a:pt x="684" y="1391"/>
                  </a:lnTo>
                  <a:lnTo>
                    <a:pt x="662" y="1389"/>
                  </a:lnTo>
                  <a:lnTo>
                    <a:pt x="662" y="1389"/>
                  </a:lnTo>
                  <a:lnTo>
                    <a:pt x="656" y="1397"/>
                  </a:lnTo>
                  <a:lnTo>
                    <a:pt x="656" y="1397"/>
                  </a:lnTo>
                  <a:close/>
                  <a:moveTo>
                    <a:pt x="596" y="1405"/>
                  </a:moveTo>
                  <a:lnTo>
                    <a:pt x="596" y="1405"/>
                  </a:lnTo>
                  <a:lnTo>
                    <a:pt x="578" y="1427"/>
                  </a:lnTo>
                  <a:lnTo>
                    <a:pt x="604" y="1433"/>
                  </a:lnTo>
                  <a:lnTo>
                    <a:pt x="604" y="1433"/>
                  </a:lnTo>
                  <a:lnTo>
                    <a:pt x="608" y="1425"/>
                  </a:lnTo>
                  <a:lnTo>
                    <a:pt x="608" y="1425"/>
                  </a:lnTo>
                  <a:lnTo>
                    <a:pt x="620" y="1409"/>
                  </a:lnTo>
                  <a:lnTo>
                    <a:pt x="620" y="1409"/>
                  </a:lnTo>
                  <a:lnTo>
                    <a:pt x="636" y="1387"/>
                  </a:lnTo>
                  <a:lnTo>
                    <a:pt x="636" y="1387"/>
                  </a:lnTo>
                  <a:lnTo>
                    <a:pt x="624" y="1385"/>
                  </a:lnTo>
                  <a:lnTo>
                    <a:pt x="624" y="1385"/>
                  </a:lnTo>
                  <a:lnTo>
                    <a:pt x="614" y="1383"/>
                  </a:lnTo>
                  <a:lnTo>
                    <a:pt x="614" y="1383"/>
                  </a:lnTo>
                  <a:lnTo>
                    <a:pt x="596" y="1405"/>
                  </a:lnTo>
                  <a:lnTo>
                    <a:pt x="596" y="1405"/>
                  </a:lnTo>
                  <a:close/>
                  <a:moveTo>
                    <a:pt x="548" y="1395"/>
                  </a:moveTo>
                  <a:lnTo>
                    <a:pt x="548" y="1395"/>
                  </a:lnTo>
                  <a:lnTo>
                    <a:pt x="528" y="1415"/>
                  </a:lnTo>
                  <a:lnTo>
                    <a:pt x="528" y="1415"/>
                  </a:lnTo>
                  <a:lnTo>
                    <a:pt x="540" y="1419"/>
                  </a:lnTo>
                  <a:lnTo>
                    <a:pt x="540" y="1419"/>
                  </a:lnTo>
                  <a:lnTo>
                    <a:pt x="552" y="1421"/>
                  </a:lnTo>
                  <a:lnTo>
                    <a:pt x="552" y="1421"/>
                  </a:lnTo>
                  <a:lnTo>
                    <a:pt x="570" y="1401"/>
                  </a:lnTo>
                  <a:lnTo>
                    <a:pt x="570" y="1401"/>
                  </a:lnTo>
                  <a:lnTo>
                    <a:pt x="582" y="1387"/>
                  </a:lnTo>
                  <a:lnTo>
                    <a:pt x="582" y="1387"/>
                  </a:lnTo>
                  <a:lnTo>
                    <a:pt x="588" y="1379"/>
                  </a:lnTo>
                  <a:lnTo>
                    <a:pt x="588" y="1379"/>
                  </a:lnTo>
                  <a:lnTo>
                    <a:pt x="584" y="1379"/>
                  </a:lnTo>
                  <a:lnTo>
                    <a:pt x="584" y="1379"/>
                  </a:lnTo>
                  <a:lnTo>
                    <a:pt x="576" y="1377"/>
                  </a:lnTo>
                  <a:lnTo>
                    <a:pt x="576" y="1377"/>
                  </a:lnTo>
                  <a:lnTo>
                    <a:pt x="566" y="1375"/>
                  </a:lnTo>
                  <a:lnTo>
                    <a:pt x="566" y="1375"/>
                  </a:lnTo>
                  <a:lnTo>
                    <a:pt x="548" y="1395"/>
                  </a:lnTo>
                  <a:lnTo>
                    <a:pt x="548" y="1395"/>
                  </a:lnTo>
                  <a:close/>
                  <a:moveTo>
                    <a:pt x="500" y="1381"/>
                  </a:moveTo>
                  <a:lnTo>
                    <a:pt x="500" y="1381"/>
                  </a:lnTo>
                  <a:lnTo>
                    <a:pt x="478" y="1399"/>
                  </a:lnTo>
                  <a:lnTo>
                    <a:pt x="502" y="1407"/>
                  </a:lnTo>
                  <a:lnTo>
                    <a:pt x="502" y="1407"/>
                  </a:lnTo>
                  <a:lnTo>
                    <a:pt x="508" y="1401"/>
                  </a:lnTo>
                  <a:lnTo>
                    <a:pt x="508" y="1401"/>
                  </a:lnTo>
                  <a:lnTo>
                    <a:pt x="522" y="1389"/>
                  </a:lnTo>
                  <a:lnTo>
                    <a:pt x="522" y="1389"/>
                  </a:lnTo>
                  <a:lnTo>
                    <a:pt x="540" y="1367"/>
                  </a:lnTo>
                  <a:lnTo>
                    <a:pt x="540" y="1367"/>
                  </a:lnTo>
                  <a:lnTo>
                    <a:pt x="530" y="1365"/>
                  </a:lnTo>
                  <a:lnTo>
                    <a:pt x="530" y="1365"/>
                  </a:lnTo>
                  <a:lnTo>
                    <a:pt x="522" y="1363"/>
                  </a:lnTo>
                  <a:lnTo>
                    <a:pt x="522" y="1363"/>
                  </a:lnTo>
                  <a:lnTo>
                    <a:pt x="518" y="1361"/>
                  </a:lnTo>
                  <a:lnTo>
                    <a:pt x="518" y="1361"/>
                  </a:lnTo>
                  <a:lnTo>
                    <a:pt x="500" y="1381"/>
                  </a:lnTo>
                  <a:lnTo>
                    <a:pt x="500" y="1381"/>
                  </a:lnTo>
                  <a:close/>
                  <a:moveTo>
                    <a:pt x="452" y="1363"/>
                  </a:moveTo>
                  <a:lnTo>
                    <a:pt x="452" y="1363"/>
                  </a:lnTo>
                  <a:lnTo>
                    <a:pt x="436" y="1375"/>
                  </a:lnTo>
                  <a:lnTo>
                    <a:pt x="436" y="1375"/>
                  </a:lnTo>
                  <a:lnTo>
                    <a:pt x="430" y="1381"/>
                  </a:lnTo>
                  <a:lnTo>
                    <a:pt x="430" y="1381"/>
                  </a:lnTo>
                  <a:lnTo>
                    <a:pt x="442" y="1385"/>
                  </a:lnTo>
                  <a:lnTo>
                    <a:pt x="442" y="1385"/>
                  </a:lnTo>
                  <a:lnTo>
                    <a:pt x="452" y="1391"/>
                  </a:lnTo>
                  <a:lnTo>
                    <a:pt x="452" y="1391"/>
                  </a:lnTo>
                  <a:lnTo>
                    <a:pt x="474" y="1371"/>
                  </a:lnTo>
                  <a:lnTo>
                    <a:pt x="474" y="1371"/>
                  </a:lnTo>
                  <a:lnTo>
                    <a:pt x="488" y="1359"/>
                  </a:lnTo>
                  <a:lnTo>
                    <a:pt x="488" y="1359"/>
                  </a:lnTo>
                  <a:lnTo>
                    <a:pt x="494" y="1353"/>
                  </a:lnTo>
                  <a:lnTo>
                    <a:pt x="494" y="1353"/>
                  </a:lnTo>
                  <a:lnTo>
                    <a:pt x="484" y="1349"/>
                  </a:lnTo>
                  <a:lnTo>
                    <a:pt x="484" y="1349"/>
                  </a:lnTo>
                  <a:lnTo>
                    <a:pt x="474" y="1345"/>
                  </a:lnTo>
                  <a:lnTo>
                    <a:pt x="474" y="1345"/>
                  </a:lnTo>
                  <a:lnTo>
                    <a:pt x="452" y="1363"/>
                  </a:lnTo>
                  <a:lnTo>
                    <a:pt x="452" y="1363"/>
                  </a:lnTo>
                  <a:close/>
                  <a:moveTo>
                    <a:pt x="406" y="1343"/>
                  </a:moveTo>
                  <a:lnTo>
                    <a:pt x="406" y="1343"/>
                  </a:lnTo>
                  <a:lnTo>
                    <a:pt x="384" y="1357"/>
                  </a:lnTo>
                  <a:lnTo>
                    <a:pt x="404" y="1369"/>
                  </a:lnTo>
                  <a:lnTo>
                    <a:pt x="404" y="1369"/>
                  </a:lnTo>
                  <a:lnTo>
                    <a:pt x="412" y="1365"/>
                  </a:lnTo>
                  <a:lnTo>
                    <a:pt x="412" y="1365"/>
                  </a:lnTo>
                  <a:lnTo>
                    <a:pt x="428" y="1353"/>
                  </a:lnTo>
                  <a:lnTo>
                    <a:pt x="428" y="1353"/>
                  </a:lnTo>
                  <a:lnTo>
                    <a:pt x="450" y="1335"/>
                  </a:lnTo>
                  <a:lnTo>
                    <a:pt x="450" y="1335"/>
                  </a:lnTo>
                  <a:lnTo>
                    <a:pt x="440" y="1331"/>
                  </a:lnTo>
                  <a:lnTo>
                    <a:pt x="440" y="1331"/>
                  </a:lnTo>
                  <a:lnTo>
                    <a:pt x="432" y="1327"/>
                  </a:lnTo>
                  <a:lnTo>
                    <a:pt x="432" y="1327"/>
                  </a:lnTo>
                  <a:lnTo>
                    <a:pt x="428" y="1325"/>
                  </a:lnTo>
                  <a:lnTo>
                    <a:pt x="428" y="1325"/>
                  </a:lnTo>
                  <a:lnTo>
                    <a:pt x="406" y="1343"/>
                  </a:lnTo>
                  <a:lnTo>
                    <a:pt x="406" y="1343"/>
                  </a:lnTo>
                  <a:close/>
                  <a:moveTo>
                    <a:pt x="362" y="1317"/>
                  </a:moveTo>
                  <a:lnTo>
                    <a:pt x="362" y="1317"/>
                  </a:lnTo>
                  <a:lnTo>
                    <a:pt x="346" y="1327"/>
                  </a:lnTo>
                  <a:lnTo>
                    <a:pt x="346" y="1327"/>
                  </a:lnTo>
                  <a:lnTo>
                    <a:pt x="338" y="1331"/>
                  </a:lnTo>
                  <a:lnTo>
                    <a:pt x="338" y="1331"/>
                  </a:lnTo>
                  <a:lnTo>
                    <a:pt x="342" y="1333"/>
                  </a:lnTo>
                  <a:lnTo>
                    <a:pt x="342" y="1333"/>
                  </a:lnTo>
                  <a:lnTo>
                    <a:pt x="348" y="1339"/>
                  </a:lnTo>
                  <a:lnTo>
                    <a:pt x="348" y="1339"/>
                  </a:lnTo>
                  <a:lnTo>
                    <a:pt x="360" y="1345"/>
                  </a:lnTo>
                  <a:lnTo>
                    <a:pt x="360" y="1345"/>
                  </a:lnTo>
                  <a:lnTo>
                    <a:pt x="382" y="1329"/>
                  </a:lnTo>
                  <a:lnTo>
                    <a:pt x="382" y="1329"/>
                  </a:lnTo>
                  <a:lnTo>
                    <a:pt x="406" y="1315"/>
                  </a:lnTo>
                  <a:lnTo>
                    <a:pt x="406" y="1315"/>
                  </a:lnTo>
                  <a:lnTo>
                    <a:pt x="396" y="1309"/>
                  </a:lnTo>
                  <a:lnTo>
                    <a:pt x="396" y="1309"/>
                  </a:lnTo>
                  <a:lnTo>
                    <a:pt x="386" y="1303"/>
                  </a:lnTo>
                  <a:lnTo>
                    <a:pt x="386" y="1303"/>
                  </a:lnTo>
                  <a:lnTo>
                    <a:pt x="362" y="1317"/>
                  </a:lnTo>
                  <a:lnTo>
                    <a:pt x="362" y="1317"/>
                  </a:lnTo>
                  <a:close/>
                  <a:moveTo>
                    <a:pt x="320" y="1291"/>
                  </a:moveTo>
                  <a:lnTo>
                    <a:pt x="320" y="1291"/>
                  </a:lnTo>
                  <a:lnTo>
                    <a:pt x="294" y="1303"/>
                  </a:lnTo>
                  <a:lnTo>
                    <a:pt x="314" y="1317"/>
                  </a:lnTo>
                  <a:lnTo>
                    <a:pt x="314" y="1317"/>
                  </a:lnTo>
                  <a:lnTo>
                    <a:pt x="322" y="1313"/>
                  </a:lnTo>
                  <a:lnTo>
                    <a:pt x="322" y="1313"/>
                  </a:lnTo>
                  <a:lnTo>
                    <a:pt x="340" y="1303"/>
                  </a:lnTo>
                  <a:lnTo>
                    <a:pt x="340" y="1303"/>
                  </a:lnTo>
                  <a:lnTo>
                    <a:pt x="364" y="1289"/>
                  </a:lnTo>
                  <a:lnTo>
                    <a:pt x="344" y="1277"/>
                  </a:lnTo>
                  <a:lnTo>
                    <a:pt x="344" y="1277"/>
                  </a:lnTo>
                  <a:lnTo>
                    <a:pt x="320" y="1291"/>
                  </a:lnTo>
                  <a:lnTo>
                    <a:pt x="320" y="1291"/>
                  </a:lnTo>
                  <a:close/>
                  <a:moveTo>
                    <a:pt x="280" y="1259"/>
                  </a:moveTo>
                  <a:lnTo>
                    <a:pt x="280" y="1259"/>
                  </a:lnTo>
                  <a:lnTo>
                    <a:pt x="262" y="1267"/>
                  </a:lnTo>
                  <a:lnTo>
                    <a:pt x="262" y="1267"/>
                  </a:lnTo>
                  <a:lnTo>
                    <a:pt x="254" y="1271"/>
                  </a:lnTo>
                  <a:lnTo>
                    <a:pt x="254" y="1271"/>
                  </a:lnTo>
                  <a:lnTo>
                    <a:pt x="256" y="1273"/>
                  </a:lnTo>
                  <a:lnTo>
                    <a:pt x="256" y="1273"/>
                  </a:lnTo>
                  <a:lnTo>
                    <a:pt x="264" y="1279"/>
                  </a:lnTo>
                  <a:lnTo>
                    <a:pt x="264" y="1279"/>
                  </a:lnTo>
                  <a:lnTo>
                    <a:pt x="272" y="1285"/>
                  </a:lnTo>
                  <a:lnTo>
                    <a:pt x="272" y="1285"/>
                  </a:lnTo>
                  <a:lnTo>
                    <a:pt x="298" y="1275"/>
                  </a:lnTo>
                  <a:lnTo>
                    <a:pt x="298" y="1275"/>
                  </a:lnTo>
                  <a:lnTo>
                    <a:pt x="324" y="1263"/>
                  </a:lnTo>
                  <a:lnTo>
                    <a:pt x="324" y="1263"/>
                  </a:lnTo>
                  <a:lnTo>
                    <a:pt x="314" y="1255"/>
                  </a:lnTo>
                  <a:lnTo>
                    <a:pt x="314" y="1255"/>
                  </a:lnTo>
                  <a:lnTo>
                    <a:pt x="306" y="1249"/>
                  </a:lnTo>
                  <a:lnTo>
                    <a:pt x="306" y="1249"/>
                  </a:lnTo>
                  <a:lnTo>
                    <a:pt x="280" y="1259"/>
                  </a:lnTo>
                  <a:lnTo>
                    <a:pt x="280" y="1259"/>
                  </a:lnTo>
                  <a:close/>
                  <a:moveTo>
                    <a:pt x="242" y="1227"/>
                  </a:moveTo>
                  <a:lnTo>
                    <a:pt x="242" y="1227"/>
                  </a:lnTo>
                  <a:lnTo>
                    <a:pt x="216" y="1235"/>
                  </a:lnTo>
                  <a:lnTo>
                    <a:pt x="234" y="1253"/>
                  </a:lnTo>
                  <a:lnTo>
                    <a:pt x="234" y="1253"/>
                  </a:lnTo>
                  <a:lnTo>
                    <a:pt x="242" y="1249"/>
                  </a:lnTo>
                  <a:lnTo>
                    <a:pt x="242" y="1249"/>
                  </a:lnTo>
                  <a:lnTo>
                    <a:pt x="260" y="1243"/>
                  </a:lnTo>
                  <a:lnTo>
                    <a:pt x="260" y="1243"/>
                  </a:lnTo>
                  <a:lnTo>
                    <a:pt x="286" y="1233"/>
                  </a:lnTo>
                  <a:lnTo>
                    <a:pt x="268" y="1217"/>
                  </a:lnTo>
                  <a:lnTo>
                    <a:pt x="268" y="1217"/>
                  </a:lnTo>
                  <a:lnTo>
                    <a:pt x="242" y="1227"/>
                  </a:lnTo>
                  <a:lnTo>
                    <a:pt x="242" y="1227"/>
                  </a:lnTo>
                  <a:close/>
                  <a:moveTo>
                    <a:pt x="206" y="1191"/>
                  </a:moveTo>
                  <a:lnTo>
                    <a:pt x="206" y="1191"/>
                  </a:lnTo>
                  <a:lnTo>
                    <a:pt x="188" y="1195"/>
                  </a:lnTo>
                  <a:lnTo>
                    <a:pt x="188" y="1195"/>
                  </a:lnTo>
                  <a:lnTo>
                    <a:pt x="180" y="1197"/>
                  </a:lnTo>
                  <a:lnTo>
                    <a:pt x="180" y="1197"/>
                  </a:lnTo>
                  <a:lnTo>
                    <a:pt x="188" y="1207"/>
                  </a:lnTo>
                  <a:lnTo>
                    <a:pt x="188" y="1207"/>
                  </a:lnTo>
                  <a:lnTo>
                    <a:pt x="196" y="1215"/>
                  </a:lnTo>
                  <a:lnTo>
                    <a:pt x="196" y="1215"/>
                  </a:lnTo>
                  <a:lnTo>
                    <a:pt x="224" y="1207"/>
                  </a:lnTo>
                  <a:lnTo>
                    <a:pt x="224" y="1207"/>
                  </a:lnTo>
                  <a:lnTo>
                    <a:pt x="250" y="1199"/>
                  </a:lnTo>
                  <a:lnTo>
                    <a:pt x="250" y="1199"/>
                  </a:lnTo>
                  <a:lnTo>
                    <a:pt x="242" y="1191"/>
                  </a:lnTo>
                  <a:lnTo>
                    <a:pt x="242" y="1191"/>
                  </a:lnTo>
                  <a:lnTo>
                    <a:pt x="234" y="1183"/>
                  </a:lnTo>
                  <a:lnTo>
                    <a:pt x="234" y="1183"/>
                  </a:lnTo>
                  <a:lnTo>
                    <a:pt x="206" y="1191"/>
                  </a:lnTo>
                  <a:lnTo>
                    <a:pt x="206" y="1191"/>
                  </a:lnTo>
                  <a:close/>
                  <a:moveTo>
                    <a:pt x="174" y="1153"/>
                  </a:moveTo>
                  <a:lnTo>
                    <a:pt x="174" y="1153"/>
                  </a:lnTo>
                  <a:lnTo>
                    <a:pt x="146" y="1157"/>
                  </a:lnTo>
                  <a:lnTo>
                    <a:pt x="162" y="1177"/>
                  </a:lnTo>
                  <a:lnTo>
                    <a:pt x="162" y="1177"/>
                  </a:lnTo>
                  <a:lnTo>
                    <a:pt x="170" y="1175"/>
                  </a:lnTo>
                  <a:lnTo>
                    <a:pt x="170" y="1175"/>
                  </a:lnTo>
                  <a:lnTo>
                    <a:pt x="190" y="1171"/>
                  </a:lnTo>
                  <a:lnTo>
                    <a:pt x="190" y="1171"/>
                  </a:lnTo>
                  <a:lnTo>
                    <a:pt x="216" y="1165"/>
                  </a:lnTo>
                  <a:lnTo>
                    <a:pt x="216" y="1165"/>
                  </a:lnTo>
                  <a:lnTo>
                    <a:pt x="208" y="1155"/>
                  </a:lnTo>
                  <a:lnTo>
                    <a:pt x="208" y="1155"/>
                  </a:lnTo>
                  <a:lnTo>
                    <a:pt x="204" y="1149"/>
                  </a:lnTo>
                  <a:lnTo>
                    <a:pt x="204" y="1149"/>
                  </a:lnTo>
                  <a:lnTo>
                    <a:pt x="202" y="1147"/>
                  </a:lnTo>
                  <a:lnTo>
                    <a:pt x="202" y="1147"/>
                  </a:lnTo>
                  <a:lnTo>
                    <a:pt x="174" y="1153"/>
                  </a:lnTo>
                  <a:lnTo>
                    <a:pt x="174" y="1153"/>
                  </a:lnTo>
                  <a:close/>
                  <a:moveTo>
                    <a:pt x="144" y="1111"/>
                  </a:moveTo>
                  <a:lnTo>
                    <a:pt x="144" y="1111"/>
                  </a:lnTo>
                  <a:lnTo>
                    <a:pt x="126" y="1113"/>
                  </a:lnTo>
                  <a:lnTo>
                    <a:pt x="126" y="1113"/>
                  </a:lnTo>
                  <a:lnTo>
                    <a:pt x="116" y="1115"/>
                  </a:lnTo>
                  <a:lnTo>
                    <a:pt x="116" y="1115"/>
                  </a:lnTo>
                  <a:lnTo>
                    <a:pt x="124" y="1125"/>
                  </a:lnTo>
                  <a:lnTo>
                    <a:pt x="124" y="1125"/>
                  </a:lnTo>
                  <a:lnTo>
                    <a:pt x="130" y="1135"/>
                  </a:lnTo>
                  <a:lnTo>
                    <a:pt x="130" y="1135"/>
                  </a:lnTo>
                  <a:lnTo>
                    <a:pt x="158" y="1131"/>
                  </a:lnTo>
                  <a:lnTo>
                    <a:pt x="158" y="1131"/>
                  </a:lnTo>
                  <a:lnTo>
                    <a:pt x="186" y="1127"/>
                  </a:lnTo>
                  <a:lnTo>
                    <a:pt x="186" y="1127"/>
                  </a:lnTo>
                  <a:lnTo>
                    <a:pt x="178" y="1117"/>
                  </a:lnTo>
                  <a:lnTo>
                    <a:pt x="178" y="1117"/>
                  </a:lnTo>
                  <a:lnTo>
                    <a:pt x="172" y="1109"/>
                  </a:lnTo>
                  <a:lnTo>
                    <a:pt x="172" y="1109"/>
                  </a:lnTo>
                  <a:lnTo>
                    <a:pt x="144" y="1111"/>
                  </a:lnTo>
                  <a:lnTo>
                    <a:pt x="144" y="1111"/>
                  </a:lnTo>
                  <a:close/>
                  <a:moveTo>
                    <a:pt x="118" y="1069"/>
                  </a:moveTo>
                  <a:lnTo>
                    <a:pt x="118" y="1069"/>
                  </a:lnTo>
                  <a:lnTo>
                    <a:pt x="90" y="1069"/>
                  </a:lnTo>
                  <a:lnTo>
                    <a:pt x="102" y="1091"/>
                  </a:lnTo>
                  <a:lnTo>
                    <a:pt x="102" y="1091"/>
                  </a:lnTo>
                  <a:lnTo>
                    <a:pt x="110" y="1091"/>
                  </a:lnTo>
                  <a:lnTo>
                    <a:pt x="110" y="1091"/>
                  </a:lnTo>
                  <a:lnTo>
                    <a:pt x="130" y="1089"/>
                  </a:lnTo>
                  <a:lnTo>
                    <a:pt x="130" y="1089"/>
                  </a:lnTo>
                  <a:lnTo>
                    <a:pt x="158" y="1087"/>
                  </a:lnTo>
                  <a:lnTo>
                    <a:pt x="158" y="1087"/>
                  </a:lnTo>
                  <a:lnTo>
                    <a:pt x="152" y="1077"/>
                  </a:lnTo>
                  <a:lnTo>
                    <a:pt x="152" y="1077"/>
                  </a:lnTo>
                  <a:lnTo>
                    <a:pt x="148" y="1071"/>
                  </a:lnTo>
                  <a:lnTo>
                    <a:pt x="148" y="1071"/>
                  </a:lnTo>
                  <a:lnTo>
                    <a:pt x="146" y="1067"/>
                  </a:lnTo>
                  <a:lnTo>
                    <a:pt x="146" y="1067"/>
                  </a:lnTo>
                  <a:lnTo>
                    <a:pt x="118" y="1069"/>
                  </a:lnTo>
                  <a:lnTo>
                    <a:pt x="118" y="1069"/>
                  </a:lnTo>
                  <a:close/>
                  <a:moveTo>
                    <a:pt x="94" y="1025"/>
                  </a:moveTo>
                  <a:lnTo>
                    <a:pt x="94" y="1025"/>
                  </a:lnTo>
                  <a:lnTo>
                    <a:pt x="74" y="1023"/>
                  </a:lnTo>
                  <a:lnTo>
                    <a:pt x="74" y="1023"/>
                  </a:lnTo>
                  <a:lnTo>
                    <a:pt x="66" y="1023"/>
                  </a:lnTo>
                  <a:lnTo>
                    <a:pt x="66" y="1023"/>
                  </a:lnTo>
                  <a:lnTo>
                    <a:pt x="72" y="1035"/>
                  </a:lnTo>
                  <a:lnTo>
                    <a:pt x="72" y="1035"/>
                  </a:lnTo>
                  <a:lnTo>
                    <a:pt x="76" y="1045"/>
                  </a:lnTo>
                  <a:lnTo>
                    <a:pt x="76" y="1045"/>
                  </a:lnTo>
                  <a:lnTo>
                    <a:pt x="104" y="1045"/>
                  </a:lnTo>
                  <a:lnTo>
                    <a:pt x="104" y="1045"/>
                  </a:lnTo>
                  <a:lnTo>
                    <a:pt x="132" y="1045"/>
                  </a:lnTo>
                  <a:lnTo>
                    <a:pt x="132" y="1045"/>
                  </a:lnTo>
                  <a:lnTo>
                    <a:pt x="126" y="1035"/>
                  </a:lnTo>
                  <a:lnTo>
                    <a:pt x="126" y="1035"/>
                  </a:lnTo>
                  <a:lnTo>
                    <a:pt x="122" y="1025"/>
                  </a:lnTo>
                  <a:lnTo>
                    <a:pt x="122" y="1025"/>
                  </a:lnTo>
                  <a:lnTo>
                    <a:pt x="94" y="1025"/>
                  </a:lnTo>
                  <a:lnTo>
                    <a:pt x="94" y="1025"/>
                  </a:lnTo>
                  <a:close/>
                  <a:moveTo>
                    <a:pt x="74" y="979"/>
                  </a:moveTo>
                  <a:lnTo>
                    <a:pt x="74" y="979"/>
                  </a:lnTo>
                  <a:lnTo>
                    <a:pt x="46" y="975"/>
                  </a:lnTo>
                  <a:lnTo>
                    <a:pt x="54" y="999"/>
                  </a:lnTo>
                  <a:lnTo>
                    <a:pt x="54" y="999"/>
                  </a:lnTo>
                  <a:lnTo>
                    <a:pt x="64" y="999"/>
                  </a:lnTo>
                  <a:lnTo>
                    <a:pt x="64" y="999"/>
                  </a:lnTo>
                  <a:lnTo>
                    <a:pt x="82" y="1001"/>
                  </a:lnTo>
                  <a:lnTo>
                    <a:pt x="82" y="1001"/>
                  </a:lnTo>
                  <a:lnTo>
                    <a:pt x="110" y="1003"/>
                  </a:lnTo>
                  <a:lnTo>
                    <a:pt x="102" y="981"/>
                  </a:lnTo>
                  <a:lnTo>
                    <a:pt x="102" y="981"/>
                  </a:lnTo>
                  <a:lnTo>
                    <a:pt x="74" y="979"/>
                  </a:lnTo>
                  <a:lnTo>
                    <a:pt x="74" y="979"/>
                  </a:lnTo>
                  <a:close/>
                  <a:moveTo>
                    <a:pt x="56" y="931"/>
                  </a:moveTo>
                  <a:lnTo>
                    <a:pt x="56" y="931"/>
                  </a:lnTo>
                  <a:lnTo>
                    <a:pt x="38" y="927"/>
                  </a:lnTo>
                  <a:lnTo>
                    <a:pt x="38" y="927"/>
                  </a:lnTo>
                  <a:lnTo>
                    <a:pt x="30" y="925"/>
                  </a:lnTo>
                  <a:lnTo>
                    <a:pt x="30" y="925"/>
                  </a:lnTo>
                  <a:lnTo>
                    <a:pt x="30" y="929"/>
                  </a:lnTo>
                  <a:lnTo>
                    <a:pt x="30" y="929"/>
                  </a:lnTo>
                  <a:lnTo>
                    <a:pt x="32" y="937"/>
                  </a:lnTo>
                  <a:lnTo>
                    <a:pt x="32" y="937"/>
                  </a:lnTo>
                  <a:lnTo>
                    <a:pt x="36" y="949"/>
                  </a:lnTo>
                  <a:lnTo>
                    <a:pt x="36" y="949"/>
                  </a:lnTo>
                  <a:lnTo>
                    <a:pt x="64" y="953"/>
                  </a:lnTo>
                  <a:lnTo>
                    <a:pt x="64" y="953"/>
                  </a:lnTo>
                  <a:lnTo>
                    <a:pt x="92" y="957"/>
                  </a:lnTo>
                  <a:lnTo>
                    <a:pt x="92" y="957"/>
                  </a:lnTo>
                  <a:lnTo>
                    <a:pt x="90" y="953"/>
                  </a:lnTo>
                  <a:lnTo>
                    <a:pt x="90" y="953"/>
                  </a:lnTo>
                  <a:lnTo>
                    <a:pt x="88" y="947"/>
                  </a:lnTo>
                  <a:lnTo>
                    <a:pt x="88" y="947"/>
                  </a:lnTo>
                  <a:lnTo>
                    <a:pt x="84" y="935"/>
                  </a:lnTo>
                  <a:lnTo>
                    <a:pt x="84" y="935"/>
                  </a:lnTo>
                  <a:lnTo>
                    <a:pt x="56" y="931"/>
                  </a:lnTo>
                  <a:lnTo>
                    <a:pt x="56" y="931"/>
                  </a:lnTo>
                  <a:close/>
                  <a:moveTo>
                    <a:pt x="62" y="887"/>
                  </a:moveTo>
                  <a:lnTo>
                    <a:pt x="62" y="887"/>
                  </a:lnTo>
                  <a:lnTo>
                    <a:pt x="44" y="883"/>
                  </a:lnTo>
                  <a:lnTo>
                    <a:pt x="44" y="883"/>
                  </a:lnTo>
                  <a:lnTo>
                    <a:pt x="16" y="875"/>
                  </a:lnTo>
                  <a:lnTo>
                    <a:pt x="22" y="899"/>
                  </a:lnTo>
                  <a:lnTo>
                    <a:pt x="22" y="899"/>
                  </a:lnTo>
                  <a:lnTo>
                    <a:pt x="30" y="901"/>
                  </a:lnTo>
                  <a:lnTo>
                    <a:pt x="30" y="901"/>
                  </a:lnTo>
                  <a:lnTo>
                    <a:pt x="50" y="905"/>
                  </a:lnTo>
                  <a:lnTo>
                    <a:pt x="50" y="905"/>
                  </a:lnTo>
                  <a:lnTo>
                    <a:pt x="76" y="911"/>
                  </a:lnTo>
                  <a:lnTo>
                    <a:pt x="70" y="889"/>
                  </a:lnTo>
                  <a:lnTo>
                    <a:pt x="70" y="889"/>
                  </a:lnTo>
                  <a:lnTo>
                    <a:pt x="62" y="887"/>
                  </a:lnTo>
                  <a:lnTo>
                    <a:pt x="62" y="887"/>
                  </a:lnTo>
                  <a:close/>
                  <a:moveTo>
                    <a:pt x="34" y="834"/>
                  </a:moveTo>
                  <a:lnTo>
                    <a:pt x="34" y="834"/>
                  </a:lnTo>
                  <a:lnTo>
                    <a:pt x="6" y="826"/>
                  </a:lnTo>
                  <a:lnTo>
                    <a:pt x="6" y="826"/>
                  </a:lnTo>
                  <a:lnTo>
                    <a:pt x="8" y="838"/>
                  </a:lnTo>
                  <a:lnTo>
                    <a:pt x="8" y="838"/>
                  </a:lnTo>
                  <a:lnTo>
                    <a:pt x="10" y="850"/>
                  </a:lnTo>
                  <a:lnTo>
                    <a:pt x="10" y="850"/>
                  </a:lnTo>
                  <a:lnTo>
                    <a:pt x="38" y="857"/>
                  </a:lnTo>
                  <a:lnTo>
                    <a:pt x="38" y="857"/>
                  </a:lnTo>
                  <a:lnTo>
                    <a:pt x="56" y="861"/>
                  </a:lnTo>
                  <a:lnTo>
                    <a:pt x="56" y="861"/>
                  </a:lnTo>
                  <a:lnTo>
                    <a:pt x="64" y="865"/>
                  </a:lnTo>
                  <a:lnTo>
                    <a:pt x="64" y="865"/>
                  </a:lnTo>
                  <a:lnTo>
                    <a:pt x="64" y="861"/>
                  </a:lnTo>
                  <a:lnTo>
                    <a:pt x="64" y="861"/>
                  </a:lnTo>
                  <a:lnTo>
                    <a:pt x="62" y="854"/>
                  </a:lnTo>
                  <a:lnTo>
                    <a:pt x="62" y="854"/>
                  </a:lnTo>
                  <a:lnTo>
                    <a:pt x="60" y="842"/>
                  </a:lnTo>
                  <a:lnTo>
                    <a:pt x="60" y="842"/>
                  </a:lnTo>
                  <a:lnTo>
                    <a:pt x="34" y="834"/>
                  </a:lnTo>
                  <a:lnTo>
                    <a:pt x="34" y="834"/>
                  </a:lnTo>
                  <a:close/>
                  <a:moveTo>
                    <a:pt x="44" y="792"/>
                  </a:moveTo>
                  <a:lnTo>
                    <a:pt x="44" y="792"/>
                  </a:lnTo>
                  <a:lnTo>
                    <a:pt x="26" y="784"/>
                  </a:lnTo>
                  <a:lnTo>
                    <a:pt x="26" y="784"/>
                  </a:lnTo>
                  <a:lnTo>
                    <a:pt x="2" y="774"/>
                  </a:lnTo>
                  <a:lnTo>
                    <a:pt x="2" y="774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94"/>
                  </a:lnTo>
                  <a:lnTo>
                    <a:pt x="2" y="794"/>
                  </a:lnTo>
                  <a:lnTo>
                    <a:pt x="4" y="798"/>
                  </a:lnTo>
                  <a:lnTo>
                    <a:pt x="4" y="798"/>
                  </a:lnTo>
                  <a:lnTo>
                    <a:pt x="30" y="808"/>
                  </a:lnTo>
                  <a:lnTo>
                    <a:pt x="30" y="808"/>
                  </a:lnTo>
                  <a:lnTo>
                    <a:pt x="56" y="818"/>
                  </a:lnTo>
                  <a:lnTo>
                    <a:pt x="52" y="794"/>
                  </a:lnTo>
                  <a:lnTo>
                    <a:pt x="52" y="794"/>
                  </a:lnTo>
                  <a:lnTo>
                    <a:pt x="44" y="792"/>
                  </a:lnTo>
                  <a:lnTo>
                    <a:pt x="44" y="792"/>
                  </a:lnTo>
                  <a:close/>
                  <a:moveTo>
                    <a:pt x="24" y="734"/>
                  </a:moveTo>
                  <a:lnTo>
                    <a:pt x="24" y="734"/>
                  </a:lnTo>
                  <a:lnTo>
                    <a:pt x="0" y="722"/>
                  </a:lnTo>
                  <a:lnTo>
                    <a:pt x="0" y="746"/>
                  </a:lnTo>
                  <a:lnTo>
                    <a:pt x="0" y="746"/>
                  </a:lnTo>
                  <a:lnTo>
                    <a:pt x="24" y="758"/>
                  </a:lnTo>
                  <a:lnTo>
                    <a:pt x="24" y="758"/>
                  </a:lnTo>
                  <a:lnTo>
                    <a:pt x="50" y="770"/>
                  </a:lnTo>
                  <a:lnTo>
                    <a:pt x="50" y="770"/>
                  </a:lnTo>
                  <a:lnTo>
                    <a:pt x="50" y="758"/>
                  </a:lnTo>
                  <a:lnTo>
                    <a:pt x="50" y="758"/>
                  </a:lnTo>
                  <a:lnTo>
                    <a:pt x="50" y="750"/>
                  </a:lnTo>
                  <a:lnTo>
                    <a:pt x="50" y="750"/>
                  </a:lnTo>
                  <a:lnTo>
                    <a:pt x="50" y="746"/>
                  </a:lnTo>
                  <a:lnTo>
                    <a:pt x="50" y="746"/>
                  </a:lnTo>
                  <a:lnTo>
                    <a:pt x="24" y="734"/>
                  </a:lnTo>
                  <a:lnTo>
                    <a:pt x="24" y="734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2" name="Google Shape;382;p8"/>
          <p:cNvSpPr txBox="1"/>
          <p:nvPr/>
        </p:nvSpPr>
        <p:spPr>
          <a:xfrm>
            <a:off x="4784200" y="2231108"/>
            <a:ext cx="30000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Распределенный кэш</a:t>
            </a:r>
            <a:endParaRPr b="1" i="0" sz="24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83" name="Google Shape;38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03822" y="3260837"/>
            <a:ext cx="1408176" cy="1408176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8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/>
              <a:t>Типы кэширования</a:t>
            </a:r>
            <a:endParaRPr/>
          </a:p>
        </p:txBody>
      </p:sp>
      <p:grpSp>
        <p:nvGrpSpPr>
          <p:cNvPr id="385" name="Google Shape;385;p8"/>
          <p:cNvGrpSpPr/>
          <p:nvPr/>
        </p:nvGrpSpPr>
        <p:grpSpPr>
          <a:xfrm flipH="1">
            <a:off x="1003517" y="980518"/>
            <a:ext cx="3398562" cy="3444681"/>
            <a:chOff x="6904578" y="298126"/>
            <a:chExt cx="2160011" cy="2163880"/>
          </a:xfrm>
        </p:grpSpPr>
        <p:sp>
          <p:nvSpPr>
            <p:cNvPr id="386" name="Google Shape;386;p8"/>
            <p:cNvSpPr/>
            <p:nvPr/>
          </p:nvSpPr>
          <p:spPr>
            <a:xfrm>
              <a:off x="6904578" y="298126"/>
              <a:ext cx="2160011" cy="2163880"/>
            </a:xfrm>
            <a:custGeom>
              <a:rect b="b" l="l" r="r" t="t"/>
              <a:pathLst>
                <a:path extrusionOk="0" h="1701" w="1700">
                  <a:moveTo>
                    <a:pt x="1638" y="1189"/>
                  </a:moveTo>
                  <a:lnTo>
                    <a:pt x="1638" y="1189"/>
                  </a:lnTo>
                  <a:lnTo>
                    <a:pt x="1658" y="1137"/>
                  </a:lnTo>
                  <a:lnTo>
                    <a:pt x="1676" y="1083"/>
                  </a:lnTo>
                  <a:lnTo>
                    <a:pt x="1690" y="1027"/>
                  </a:lnTo>
                  <a:lnTo>
                    <a:pt x="1700" y="974"/>
                  </a:lnTo>
                  <a:lnTo>
                    <a:pt x="1700" y="974"/>
                  </a:lnTo>
                  <a:lnTo>
                    <a:pt x="1684" y="952"/>
                  </a:lnTo>
                  <a:lnTo>
                    <a:pt x="1662" y="928"/>
                  </a:lnTo>
                  <a:lnTo>
                    <a:pt x="1662" y="928"/>
                  </a:lnTo>
                  <a:lnTo>
                    <a:pt x="1666" y="890"/>
                  </a:lnTo>
                  <a:lnTo>
                    <a:pt x="1666" y="852"/>
                  </a:lnTo>
                  <a:lnTo>
                    <a:pt x="1666" y="852"/>
                  </a:lnTo>
                  <a:lnTo>
                    <a:pt x="1666" y="816"/>
                  </a:lnTo>
                  <a:lnTo>
                    <a:pt x="1674" y="810"/>
                  </a:lnTo>
                  <a:lnTo>
                    <a:pt x="1674" y="810"/>
                  </a:lnTo>
                  <a:lnTo>
                    <a:pt x="1672" y="778"/>
                  </a:lnTo>
                  <a:lnTo>
                    <a:pt x="1662" y="772"/>
                  </a:lnTo>
                  <a:lnTo>
                    <a:pt x="1662" y="772"/>
                  </a:lnTo>
                  <a:lnTo>
                    <a:pt x="1656" y="718"/>
                  </a:lnTo>
                  <a:lnTo>
                    <a:pt x="1656" y="718"/>
                  </a:lnTo>
                  <a:lnTo>
                    <a:pt x="1682" y="692"/>
                  </a:lnTo>
                  <a:lnTo>
                    <a:pt x="1682" y="692"/>
                  </a:lnTo>
                  <a:lnTo>
                    <a:pt x="1676" y="662"/>
                  </a:lnTo>
                  <a:lnTo>
                    <a:pt x="1666" y="628"/>
                  </a:lnTo>
                  <a:lnTo>
                    <a:pt x="1656" y="596"/>
                  </a:lnTo>
                  <a:lnTo>
                    <a:pt x="1648" y="566"/>
                  </a:lnTo>
                  <a:lnTo>
                    <a:pt x="1648" y="566"/>
                  </a:lnTo>
                  <a:lnTo>
                    <a:pt x="1608" y="546"/>
                  </a:lnTo>
                  <a:lnTo>
                    <a:pt x="1608" y="546"/>
                  </a:lnTo>
                  <a:lnTo>
                    <a:pt x="1582" y="490"/>
                  </a:lnTo>
                  <a:lnTo>
                    <a:pt x="1554" y="436"/>
                  </a:lnTo>
                  <a:lnTo>
                    <a:pt x="1554" y="436"/>
                  </a:lnTo>
                  <a:lnTo>
                    <a:pt x="1572" y="398"/>
                  </a:lnTo>
                  <a:lnTo>
                    <a:pt x="1572" y="398"/>
                  </a:lnTo>
                  <a:lnTo>
                    <a:pt x="1548" y="362"/>
                  </a:lnTo>
                  <a:lnTo>
                    <a:pt x="1522" y="328"/>
                  </a:lnTo>
                  <a:lnTo>
                    <a:pt x="1522" y="328"/>
                  </a:lnTo>
                  <a:lnTo>
                    <a:pt x="1472" y="324"/>
                  </a:lnTo>
                  <a:lnTo>
                    <a:pt x="1472" y="324"/>
                  </a:lnTo>
                  <a:lnTo>
                    <a:pt x="1434" y="280"/>
                  </a:lnTo>
                  <a:lnTo>
                    <a:pt x="1434" y="266"/>
                  </a:lnTo>
                  <a:lnTo>
                    <a:pt x="1376" y="212"/>
                  </a:lnTo>
                  <a:lnTo>
                    <a:pt x="1360" y="214"/>
                  </a:lnTo>
                  <a:lnTo>
                    <a:pt x="1360" y="214"/>
                  </a:lnTo>
                  <a:lnTo>
                    <a:pt x="1324" y="186"/>
                  </a:lnTo>
                  <a:lnTo>
                    <a:pt x="1286" y="160"/>
                  </a:lnTo>
                  <a:lnTo>
                    <a:pt x="1246" y="136"/>
                  </a:lnTo>
                  <a:lnTo>
                    <a:pt x="1206" y="116"/>
                  </a:lnTo>
                  <a:lnTo>
                    <a:pt x="1206" y="116"/>
                  </a:lnTo>
                  <a:lnTo>
                    <a:pt x="1188" y="62"/>
                  </a:lnTo>
                  <a:lnTo>
                    <a:pt x="1188" y="62"/>
                  </a:lnTo>
                  <a:lnTo>
                    <a:pt x="1137" y="42"/>
                  </a:lnTo>
                  <a:lnTo>
                    <a:pt x="1081" y="24"/>
                  </a:lnTo>
                  <a:lnTo>
                    <a:pt x="1027" y="10"/>
                  </a:lnTo>
                  <a:lnTo>
                    <a:pt x="971" y="0"/>
                  </a:lnTo>
                  <a:lnTo>
                    <a:pt x="971" y="0"/>
                  </a:lnTo>
                  <a:lnTo>
                    <a:pt x="951" y="16"/>
                  </a:lnTo>
                  <a:lnTo>
                    <a:pt x="927" y="38"/>
                  </a:lnTo>
                  <a:lnTo>
                    <a:pt x="927" y="38"/>
                  </a:lnTo>
                  <a:lnTo>
                    <a:pt x="889" y="34"/>
                  </a:lnTo>
                  <a:lnTo>
                    <a:pt x="849" y="34"/>
                  </a:lnTo>
                  <a:lnTo>
                    <a:pt x="849" y="34"/>
                  </a:lnTo>
                  <a:lnTo>
                    <a:pt x="815" y="34"/>
                  </a:lnTo>
                  <a:lnTo>
                    <a:pt x="809" y="26"/>
                  </a:lnTo>
                  <a:lnTo>
                    <a:pt x="809" y="26"/>
                  </a:lnTo>
                  <a:lnTo>
                    <a:pt x="777" y="28"/>
                  </a:lnTo>
                  <a:lnTo>
                    <a:pt x="771" y="38"/>
                  </a:lnTo>
                  <a:lnTo>
                    <a:pt x="771" y="38"/>
                  </a:lnTo>
                  <a:lnTo>
                    <a:pt x="717" y="44"/>
                  </a:lnTo>
                  <a:lnTo>
                    <a:pt x="717" y="44"/>
                  </a:lnTo>
                  <a:lnTo>
                    <a:pt x="691" y="18"/>
                  </a:lnTo>
                  <a:lnTo>
                    <a:pt x="691" y="18"/>
                  </a:lnTo>
                  <a:lnTo>
                    <a:pt x="659" y="24"/>
                  </a:lnTo>
                  <a:lnTo>
                    <a:pt x="627" y="34"/>
                  </a:lnTo>
                  <a:lnTo>
                    <a:pt x="593" y="44"/>
                  </a:lnTo>
                  <a:lnTo>
                    <a:pt x="565" y="52"/>
                  </a:lnTo>
                  <a:lnTo>
                    <a:pt x="565" y="52"/>
                  </a:lnTo>
                  <a:lnTo>
                    <a:pt x="545" y="92"/>
                  </a:lnTo>
                  <a:lnTo>
                    <a:pt x="545" y="92"/>
                  </a:lnTo>
                  <a:lnTo>
                    <a:pt x="489" y="118"/>
                  </a:lnTo>
                  <a:lnTo>
                    <a:pt x="435" y="146"/>
                  </a:lnTo>
                  <a:lnTo>
                    <a:pt x="435" y="146"/>
                  </a:lnTo>
                  <a:lnTo>
                    <a:pt x="397" y="128"/>
                  </a:lnTo>
                  <a:lnTo>
                    <a:pt x="397" y="128"/>
                  </a:lnTo>
                  <a:lnTo>
                    <a:pt x="361" y="152"/>
                  </a:lnTo>
                  <a:lnTo>
                    <a:pt x="327" y="178"/>
                  </a:lnTo>
                  <a:lnTo>
                    <a:pt x="327" y="178"/>
                  </a:lnTo>
                  <a:lnTo>
                    <a:pt x="321" y="228"/>
                  </a:lnTo>
                  <a:lnTo>
                    <a:pt x="321" y="228"/>
                  </a:lnTo>
                  <a:lnTo>
                    <a:pt x="279" y="266"/>
                  </a:lnTo>
                  <a:lnTo>
                    <a:pt x="265" y="266"/>
                  </a:lnTo>
                  <a:lnTo>
                    <a:pt x="211" y="324"/>
                  </a:lnTo>
                  <a:lnTo>
                    <a:pt x="213" y="340"/>
                  </a:lnTo>
                  <a:lnTo>
                    <a:pt x="213" y="340"/>
                  </a:lnTo>
                  <a:lnTo>
                    <a:pt x="185" y="376"/>
                  </a:lnTo>
                  <a:lnTo>
                    <a:pt x="159" y="414"/>
                  </a:lnTo>
                  <a:lnTo>
                    <a:pt x="135" y="454"/>
                  </a:lnTo>
                  <a:lnTo>
                    <a:pt x="116" y="494"/>
                  </a:lnTo>
                  <a:lnTo>
                    <a:pt x="116" y="494"/>
                  </a:lnTo>
                  <a:lnTo>
                    <a:pt x="60" y="512"/>
                  </a:lnTo>
                  <a:lnTo>
                    <a:pt x="60" y="512"/>
                  </a:lnTo>
                  <a:lnTo>
                    <a:pt x="40" y="564"/>
                  </a:lnTo>
                  <a:lnTo>
                    <a:pt x="24" y="620"/>
                  </a:lnTo>
                  <a:lnTo>
                    <a:pt x="10" y="674"/>
                  </a:lnTo>
                  <a:lnTo>
                    <a:pt x="0" y="730"/>
                  </a:lnTo>
                  <a:lnTo>
                    <a:pt x="0" y="730"/>
                  </a:lnTo>
                  <a:lnTo>
                    <a:pt x="16" y="750"/>
                  </a:lnTo>
                  <a:lnTo>
                    <a:pt x="38" y="774"/>
                  </a:lnTo>
                  <a:lnTo>
                    <a:pt x="38" y="774"/>
                  </a:lnTo>
                  <a:lnTo>
                    <a:pt x="34" y="812"/>
                  </a:lnTo>
                  <a:lnTo>
                    <a:pt x="34" y="852"/>
                  </a:lnTo>
                  <a:lnTo>
                    <a:pt x="34" y="852"/>
                  </a:lnTo>
                  <a:lnTo>
                    <a:pt x="34" y="886"/>
                  </a:lnTo>
                  <a:lnTo>
                    <a:pt x="24" y="892"/>
                  </a:lnTo>
                  <a:lnTo>
                    <a:pt x="24" y="892"/>
                  </a:lnTo>
                  <a:lnTo>
                    <a:pt x="28" y="924"/>
                  </a:lnTo>
                  <a:lnTo>
                    <a:pt x="38" y="930"/>
                  </a:lnTo>
                  <a:lnTo>
                    <a:pt x="38" y="930"/>
                  </a:lnTo>
                  <a:lnTo>
                    <a:pt x="44" y="984"/>
                  </a:lnTo>
                  <a:lnTo>
                    <a:pt x="44" y="984"/>
                  </a:lnTo>
                  <a:lnTo>
                    <a:pt x="18" y="1009"/>
                  </a:lnTo>
                  <a:lnTo>
                    <a:pt x="18" y="1009"/>
                  </a:lnTo>
                  <a:lnTo>
                    <a:pt x="24" y="1041"/>
                  </a:lnTo>
                  <a:lnTo>
                    <a:pt x="34" y="1073"/>
                  </a:lnTo>
                  <a:lnTo>
                    <a:pt x="42" y="1107"/>
                  </a:lnTo>
                  <a:lnTo>
                    <a:pt x="52" y="1135"/>
                  </a:lnTo>
                  <a:lnTo>
                    <a:pt x="52" y="1135"/>
                  </a:lnTo>
                  <a:lnTo>
                    <a:pt x="92" y="1155"/>
                  </a:lnTo>
                  <a:lnTo>
                    <a:pt x="92" y="1155"/>
                  </a:lnTo>
                  <a:lnTo>
                    <a:pt x="117" y="1211"/>
                  </a:lnTo>
                  <a:lnTo>
                    <a:pt x="145" y="1265"/>
                  </a:lnTo>
                  <a:lnTo>
                    <a:pt x="145" y="1265"/>
                  </a:lnTo>
                  <a:lnTo>
                    <a:pt x="127" y="1303"/>
                  </a:lnTo>
                  <a:lnTo>
                    <a:pt x="127" y="1303"/>
                  </a:lnTo>
                  <a:lnTo>
                    <a:pt x="151" y="1339"/>
                  </a:lnTo>
                  <a:lnTo>
                    <a:pt x="177" y="1373"/>
                  </a:lnTo>
                  <a:lnTo>
                    <a:pt x="177" y="1373"/>
                  </a:lnTo>
                  <a:lnTo>
                    <a:pt x="227" y="1379"/>
                  </a:lnTo>
                  <a:lnTo>
                    <a:pt x="227" y="1379"/>
                  </a:lnTo>
                  <a:lnTo>
                    <a:pt x="265" y="1421"/>
                  </a:lnTo>
                  <a:lnTo>
                    <a:pt x="265" y="1435"/>
                  </a:lnTo>
                  <a:lnTo>
                    <a:pt x="323" y="1489"/>
                  </a:lnTo>
                  <a:lnTo>
                    <a:pt x="339" y="1487"/>
                  </a:lnTo>
                  <a:lnTo>
                    <a:pt x="339" y="1487"/>
                  </a:lnTo>
                  <a:lnTo>
                    <a:pt x="375" y="1515"/>
                  </a:lnTo>
                  <a:lnTo>
                    <a:pt x="413" y="1541"/>
                  </a:lnTo>
                  <a:lnTo>
                    <a:pt x="453" y="1565"/>
                  </a:lnTo>
                  <a:lnTo>
                    <a:pt x="493" y="1585"/>
                  </a:lnTo>
                  <a:lnTo>
                    <a:pt x="493" y="1585"/>
                  </a:lnTo>
                  <a:lnTo>
                    <a:pt x="511" y="1641"/>
                  </a:lnTo>
                  <a:lnTo>
                    <a:pt x="511" y="1641"/>
                  </a:lnTo>
                  <a:lnTo>
                    <a:pt x="563" y="1661"/>
                  </a:lnTo>
                  <a:lnTo>
                    <a:pt x="617" y="1677"/>
                  </a:lnTo>
                  <a:lnTo>
                    <a:pt x="673" y="1691"/>
                  </a:lnTo>
                  <a:lnTo>
                    <a:pt x="727" y="1701"/>
                  </a:lnTo>
                  <a:lnTo>
                    <a:pt x="727" y="1701"/>
                  </a:lnTo>
                  <a:lnTo>
                    <a:pt x="749" y="1685"/>
                  </a:lnTo>
                  <a:lnTo>
                    <a:pt x="773" y="1663"/>
                  </a:lnTo>
                  <a:lnTo>
                    <a:pt x="773" y="1663"/>
                  </a:lnTo>
                  <a:lnTo>
                    <a:pt x="811" y="1667"/>
                  </a:lnTo>
                  <a:lnTo>
                    <a:pt x="849" y="1667"/>
                  </a:lnTo>
                  <a:lnTo>
                    <a:pt x="849" y="1667"/>
                  </a:lnTo>
                  <a:lnTo>
                    <a:pt x="885" y="1667"/>
                  </a:lnTo>
                  <a:lnTo>
                    <a:pt x="891" y="1677"/>
                  </a:lnTo>
                  <a:lnTo>
                    <a:pt x="891" y="1677"/>
                  </a:lnTo>
                  <a:lnTo>
                    <a:pt x="923" y="1673"/>
                  </a:lnTo>
                  <a:lnTo>
                    <a:pt x="929" y="1663"/>
                  </a:lnTo>
                  <a:lnTo>
                    <a:pt x="929" y="1663"/>
                  </a:lnTo>
                  <a:lnTo>
                    <a:pt x="983" y="1657"/>
                  </a:lnTo>
                  <a:lnTo>
                    <a:pt x="983" y="1657"/>
                  </a:lnTo>
                  <a:lnTo>
                    <a:pt x="1009" y="1683"/>
                  </a:lnTo>
                  <a:lnTo>
                    <a:pt x="1009" y="1683"/>
                  </a:lnTo>
                  <a:lnTo>
                    <a:pt x="1039" y="1677"/>
                  </a:lnTo>
                  <a:lnTo>
                    <a:pt x="1073" y="1667"/>
                  </a:lnTo>
                  <a:lnTo>
                    <a:pt x="1105" y="1659"/>
                  </a:lnTo>
                  <a:lnTo>
                    <a:pt x="1135" y="1649"/>
                  </a:lnTo>
                  <a:lnTo>
                    <a:pt x="1135" y="1649"/>
                  </a:lnTo>
                  <a:lnTo>
                    <a:pt x="1155" y="1609"/>
                  </a:lnTo>
                  <a:lnTo>
                    <a:pt x="1155" y="1609"/>
                  </a:lnTo>
                  <a:lnTo>
                    <a:pt x="1210" y="1583"/>
                  </a:lnTo>
                  <a:lnTo>
                    <a:pt x="1264" y="1555"/>
                  </a:lnTo>
                  <a:lnTo>
                    <a:pt x="1264" y="1555"/>
                  </a:lnTo>
                  <a:lnTo>
                    <a:pt x="1302" y="1573"/>
                  </a:lnTo>
                  <a:lnTo>
                    <a:pt x="1302" y="1573"/>
                  </a:lnTo>
                  <a:lnTo>
                    <a:pt x="1338" y="1549"/>
                  </a:lnTo>
                  <a:lnTo>
                    <a:pt x="1372" y="1523"/>
                  </a:lnTo>
                  <a:lnTo>
                    <a:pt x="1372" y="1523"/>
                  </a:lnTo>
                  <a:lnTo>
                    <a:pt x="1376" y="1473"/>
                  </a:lnTo>
                  <a:lnTo>
                    <a:pt x="1376" y="1473"/>
                  </a:lnTo>
                  <a:lnTo>
                    <a:pt x="1420" y="1435"/>
                  </a:lnTo>
                  <a:lnTo>
                    <a:pt x="1434" y="1435"/>
                  </a:lnTo>
                  <a:lnTo>
                    <a:pt x="1488" y="1377"/>
                  </a:lnTo>
                  <a:lnTo>
                    <a:pt x="1486" y="1361"/>
                  </a:lnTo>
                  <a:lnTo>
                    <a:pt x="1486" y="1361"/>
                  </a:lnTo>
                  <a:lnTo>
                    <a:pt x="1514" y="1325"/>
                  </a:lnTo>
                  <a:lnTo>
                    <a:pt x="1540" y="1287"/>
                  </a:lnTo>
                  <a:lnTo>
                    <a:pt x="1564" y="1247"/>
                  </a:lnTo>
                  <a:lnTo>
                    <a:pt x="1584" y="1207"/>
                  </a:lnTo>
                  <a:lnTo>
                    <a:pt x="1584" y="1207"/>
                  </a:lnTo>
                  <a:lnTo>
                    <a:pt x="1638" y="1189"/>
                  </a:lnTo>
                  <a:lnTo>
                    <a:pt x="1638" y="1189"/>
                  </a:lnTo>
                  <a:close/>
                  <a:moveTo>
                    <a:pt x="1654" y="852"/>
                  </a:moveTo>
                  <a:lnTo>
                    <a:pt x="1654" y="852"/>
                  </a:lnTo>
                  <a:lnTo>
                    <a:pt x="1654" y="892"/>
                  </a:lnTo>
                  <a:lnTo>
                    <a:pt x="1650" y="934"/>
                  </a:lnTo>
                  <a:lnTo>
                    <a:pt x="1644" y="974"/>
                  </a:lnTo>
                  <a:lnTo>
                    <a:pt x="1638" y="1013"/>
                  </a:lnTo>
                  <a:lnTo>
                    <a:pt x="1628" y="1051"/>
                  </a:lnTo>
                  <a:lnTo>
                    <a:pt x="1618" y="1089"/>
                  </a:lnTo>
                  <a:lnTo>
                    <a:pt x="1606" y="1127"/>
                  </a:lnTo>
                  <a:lnTo>
                    <a:pt x="1590" y="1163"/>
                  </a:lnTo>
                  <a:lnTo>
                    <a:pt x="1574" y="1199"/>
                  </a:lnTo>
                  <a:lnTo>
                    <a:pt x="1556" y="1233"/>
                  </a:lnTo>
                  <a:lnTo>
                    <a:pt x="1538" y="1267"/>
                  </a:lnTo>
                  <a:lnTo>
                    <a:pt x="1516" y="1301"/>
                  </a:lnTo>
                  <a:lnTo>
                    <a:pt x="1494" y="1331"/>
                  </a:lnTo>
                  <a:lnTo>
                    <a:pt x="1470" y="1363"/>
                  </a:lnTo>
                  <a:lnTo>
                    <a:pt x="1444" y="1391"/>
                  </a:lnTo>
                  <a:lnTo>
                    <a:pt x="1418" y="1419"/>
                  </a:lnTo>
                  <a:lnTo>
                    <a:pt x="1390" y="1445"/>
                  </a:lnTo>
                  <a:lnTo>
                    <a:pt x="1360" y="1471"/>
                  </a:lnTo>
                  <a:lnTo>
                    <a:pt x="1330" y="1495"/>
                  </a:lnTo>
                  <a:lnTo>
                    <a:pt x="1298" y="1517"/>
                  </a:lnTo>
                  <a:lnTo>
                    <a:pt x="1266" y="1539"/>
                  </a:lnTo>
                  <a:lnTo>
                    <a:pt x="1232" y="1559"/>
                  </a:lnTo>
                  <a:lnTo>
                    <a:pt x="1198" y="1575"/>
                  </a:lnTo>
                  <a:lnTo>
                    <a:pt x="1163" y="1591"/>
                  </a:lnTo>
                  <a:lnTo>
                    <a:pt x="1127" y="1607"/>
                  </a:lnTo>
                  <a:lnTo>
                    <a:pt x="1089" y="1619"/>
                  </a:lnTo>
                  <a:lnTo>
                    <a:pt x="1051" y="1629"/>
                  </a:lnTo>
                  <a:lnTo>
                    <a:pt x="1011" y="1639"/>
                  </a:lnTo>
                  <a:lnTo>
                    <a:pt x="973" y="1647"/>
                  </a:lnTo>
                  <a:lnTo>
                    <a:pt x="933" y="1651"/>
                  </a:lnTo>
                  <a:lnTo>
                    <a:pt x="891" y="1655"/>
                  </a:lnTo>
                  <a:lnTo>
                    <a:pt x="849" y="1655"/>
                  </a:lnTo>
                  <a:lnTo>
                    <a:pt x="849" y="1655"/>
                  </a:lnTo>
                  <a:lnTo>
                    <a:pt x="809" y="1655"/>
                  </a:lnTo>
                  <a:lnTo>
                    <a:pt x="767" y="1651"/>
                  </a:lnTo>
                  <a:lnTo>
                    <a:pt x="727" y="1647"/>
                  </a:lnTo>
                  <a:lnTo>
                    <a:pt x="687" y="1639"/>
                  </a:lnTo>
                  <a:lnTo>
                    <a:pt x="649" y="1629"/>
                  </a:lnTo>
                  <a:lnTo>
                    <a:pt x="611" y="1619"/>
                  </a:lnTo>
                  <a:lnTo>
                    <a:pt x="573" y="1607"/>
                  </a:lnTo>
                  <a:lnTo>
                    <a:pt x="537" y="1591"/>
                  </a:lnTo>
                  <a:lnTo>
                    <a:pt x="501" y="1575"/>
                  </a:lnTo>
                  <a:lnTo>
                    <a:pt x="467" y="1559"/>
                  </a:lnTo>
                  <a:lnTo>
                    <a:pt x="433" y="1539"/>
                  </a:lnTo>
                  <a:lnTo>
                    <a:pt x="399" y="1517"/>
                  </a:lnTo>
                  <a:lnTo>
                    <a:pt x="369" y="1495"/>
                  </a:lnTo>
                  <a:lnTo>
                    <a:pt x="337" y="1471"/>
                  </a:lnTo>
                  <a:lnTo>
                    <a:pt x="309" y="1445"/>
                  </a:lnTo>
                  <a:lnTo>
                    <a:pt x="281" y="1419"/>
                  </a:lnTo>
                  <a:lnTo>
                    <a:pt x="255" y="1391"/>
                  </a:lnTo>
                  <a:lnTo>
                    <a:pt x="229" y="1363"/>
                  </a:lnTo>
                  <a:lnTo>
                    <a:pt x="205" y="1331"/>
                  </a:lnTo>
                  <a:lnTo>
                    <a:pt x="183" y="1301"/>
                  </a:lnTo>
                  <a:lnTo>
                    <a:pt x="161" y="1267"/>
                  </a:lnTo>
                  <a:lnTo>
                    <a:pt x="141" y="1233"/>
                  </a:lnTo>
                  <a:lnTo>
                    <a:pt x="125" y="1199"/>
                  </a:lnTo>
                  <a:lnTo>
                    <a:pt x="110" y="1163"/>
                  </a:lnTo>
                  <a:lnTo>
                    <a:pt x="94" y="1127"/>
                  </a:lnTo>
                  <a:lnTo>
                    <a:pt x="82" y="1089"/>
                  </a:lnTo>
                  <a:lnTo>
                    <a:pt x="72" y="1051"/>
                  </a:lnTo>
                  <a:lnTo>
                    <a:pt x="62" y="1013"/>
                  </a:lnTo>
                  <a:lnTo>
                    <a:pt x="54" y="974"/>
                  </a:lnTo>
                  <a:lnTo>
                    <a:pt x="50" y="934"/>
                  </a:lnTo>
                  <a:lnTo>
                    <a:pt x="46" y="892"/>
                  </a:lnTo>
                  <a:lnTo>
                    <a:pt x="46" y="852"/>
                  </a:lnTo>
                  <a:lnTo>
                    <a:pt x="46" y="852"/>
                  </a:lnTo>
                  <a:lnTo>
                    <a:pt x="46" y="810"/>
                  </a:lnTo>
                  <a:lnTo>
                    <a:pt x="50" y="768"/>
                  </a:lnTo>
                  <a:lnTo>
                    <a:pt x="54" y="728"/>
                  </a:lnTo>
                  <a:lnTo>
                    <a:pt x="62" y="690"/>
                  </a:lnTo>
                  <a:lnTo>
                    <a:pt x="72" y="650"/>
                  </a:lnTo>
                  <a:lnTo>
                    <a:pt x="82" y="612"/>
                  </a:lnTo>
                  <a:lnTo>
                    <a:pt x="94" y="574"/>
                  </a:lnTo>
                  <a:lnTo>
                    <a:pt x="110" y="538"/>
                  </a:lnTo>
                  <a:lnTo>
                    <a:pt x="125" y="502"/>
                  </a:lnTo>
                  <a:lnTo>
                    <a:pt x="141" y="468"/>
                  </a:lnTo>
                  <a:lnTo>
                    <a:pt x="161" y="434"/>
                  </a:lnTo>
                  <a:lnTo>
                    <a:pt x="183" y="402"/>
                  </a:lnTo>
                  <a:lnTo>
                    <a:pt x="205" y="370"/>
                  </a:lnTo>
                  <a:lnTo>
                    <a:pt x="229" y="340"/>
                  </a:lnTo>
                  <a:lnTo>
                    <a:pt x="255" y="310"/>
                  </a:lnTo>
                  <a:lnTo>
                    <a:pt x="281" y="282"/>
                  </a:lnTo>
                  <a:lnTo>
                    <a:pt x="309" y="256"/>
                  </a:lnTo>
                  <a:lnTo>
                    <a:pt x="337" y="230"/>
                  </a:lnTo>
                  <a:lnTo>
                    <a:pt x="369" y="206"/>
                  </a:lnTo>
                  <a:lnTo>
                    <a:pt x="399" y="184"/>
                  </a:lnTo>
                  <a:lnTo>
                    <a:pt x="433" y="162"/>
                  </a:lnTo>
                  <a:lnTo>
                    <a:pt x="467" y="144"/>
                  </a:lnTo>
                  <a:lnTo>
                    <a:pt x="501" y="126"/>
                  </a:lnTo>
                  <a:lnTo>
                    <a:pt x="537" y="110"/>
                  </a:lnTo>
                  <a:lnTo>
                    <a:pt x="573" y="94"/>
                  </a:lnTo>
                  <a:lnTo>
                    <a:pt x="611" y="82"/>
                  </a:lnTo>
                  <a:lnTo>
                    <a:pt x="649" y="72"/>
                  </a:lnTo>
                  <a:lnTo>
                    <a:pt x="687" y="62"/>
                  </a:lnTo>
                  <a:lnTo>
                    <a:pt x="727" y="56"/>
                  </a:lnTo>
                  <a:lnTo>
                    <a:pt x="767" y="50"/>
                  </a:lnTo>
                  <a:lnTo>
                    <a:pt x="809" y="46"/>
                  </a:lnTo>
                  <a:lnTo>
                    <a:pt x="849" y="46"/>
                  </a:lnTo>
                  <a:lnTo>
                    <a:pt x="849" y="46"/>
                  </a:lnTo>
                  <a:lnTo>
                    <a:pt x="891" y="46"/>
                  </a:lnTo>
                  <a:lnTo>
                    <a:pt x="933" y="50"/>
                  </a:lnTo>
                  <a:lnTo>
                    <a:pt x="973" y="56"/>
                  </a:lnTo>
                  <a:lnTo>
                    <a:pt x="1011" y="62"/>
                  </a:lnTo>
                  <a:lnTo>
                    <a:pt x="1051" y="72"/>
                  </a:lnTo>
                  <a:lnTo>
                    <a:pt x="1089" y="82"/>
                  </a:lnTo>
                  <a:lnTo>
                    <a:pt x="1127" y="94"/>
                  </a:lnTo>
                  <a:lnTo>
                    <a:pt x="1163" y="110"/>
                  </a:lnTo>
                  <a:lnTo>
                    <a:pt x="1198" y="126"/>
                  </a:lnTo>
                  <a:lnTo>
                    <a:pt x="1232" y="144"/>
                  </a:lnTo>
                  <a:lnTo>
                    <a:pt x="1266" y="162"/>
                  </a:lnTo>
                  <a:lnTo>
                    <a:pt x="1298" y="184"/>
                  </a:lnTo>
                  <a:lnTo>
                    <a:pt x="1330" y="206"/>
                  </a:lnTo>
                  <a:lnTo>
                    <a:pt x="1360" y="230"/>
                  </a:lnTo>
                  <a:lnTo>
                    <a:pt x="1390" y="256"/>
                  </a:lnTo>
                  <a:lnTo>
                    <a:pt x="1418" y="282"/>
                  </a:lnTo>
                  <a:lnTo>
                    <a:pt x="1444" y="310"/>
                  </a:lnTo>
                  <a:lnTo>
                    <a:pt x="1470" y="340"/>
                  </a:lnTo>
                  <a:lnTo>
                    <a:pt x="1494" y="370"/>
                  </a:lnTo>
                  <a:lnTo>
                    <a:pt x="1516" y="402"/>
                  </a:lnTo>
                  <a:lnTo>
                    <a:pt x="1538" y="434"/>
                  </a:lnTo>
                  <a:lnTo>
                    <a:pt x="1556" y="468"/>
                  </a:lnTo>
                  <a:lnTo>
                    <a:pt x="1574" y="502"/>
                  </a:lnTo>
                  <a:lnTo>
                    <a:pt x="1590" y="538"/>
                  </a:lnTo>
                  <a:lnTo>
                    <a:pt x="1606" y="574"/>
                  </a:lnTo>
                  <a:lnTo>
                    <a:pt x="1618" y="612"/>
                  </a:lnTo>
                  <a:lnTo>
                    <a:pt x="1628" y="650"/>
                  </a:lnTo>
                  <a:lnTo>
                    <a:pt x="1638" y="690"/>
                  </a:lnTo>
                  <a:lnTo>
                    <a:pt x="1644" y="728"/>
                  </a:lnTo>
                  <a:lnTo>
                    <a:pt x="1650" y="768"/>
                  </a:lnTo>
                  <a:lnTo>
                    <a:pt x="1654" y="810"/>
                  </a:lnTo>
                  <a:lnTo>
                    <a:pt x="1654" y="852"/>
                  </a:lnTo>
                  <a:lnTo>
                    <a:pt x="1654" y="852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6987384" y="382866"/>
              <a:ext cx="1994402" cy="1994402"/>
            </a:xfrm>
            <a:custGeom>
              <a:rect b="b" l="l" r="r" t="t"/>
              <a:pathLst>
                <a:path extrusionOk="0" h="1441" w="1441">
                  <a:moveTo>
                    <a:pt x="50" y="698"/>
                  </a:moveTo>
                  <a:lnTo>
                    <a:pt x="48" y="722"/>
                  </a:lnTo>
                  <a:lnTo>
                    <a:pt x="48" y="722"/>
                  </a:lnTo>
                  <a:lnTo>
                    <a:pt x="24" y="708"/>
                  </a:lnTo>
                  <a:lnTo>
                    <a:pt x="24" y="708"/>
                  </a:lnTo>
                  <a:lnTo>
                    <a:pt x="0" y="694"/>
                  </a:lnTo>
                  <a:lnTo>
                    <a:pt x="0" y="694"/>
                  </a:lnTo>
                  <a:lnTo>
                    <a:pt x="0" y="690"/>
                  </a:lnTo>
                  <a:lnTo>
                    <a:pt x="0" y="690"/>
                  </a:lnTo>
                  <a:lnTo>
                    <a:pt x="0" y="682"/>
                  </a:lnTo>
                  <a:lnTo>
                    <a:pt x="0" y="682"/>
                  </a:lnTo>
                  <a:lnTo>
                    <a:pt x="2" y="670"/>
                  </a:lnTo>
                  <a:lnTo>
                    <a:pt x="2" y="670"/>
                  </a:lnTo>
                  <a:lnTo>
                    <a:pt x="24" y="684"/>
                  </a:lnTo>
                  <a:lnTo>
                    <a:pt x="24" y="684"/>
                  </a:lnTo>
                  <a:lnTo>
                    <a:pt x="50" y="698"/>
                  </a:lnTo>
                  <a:lnTo>
                    <a:pt x="50" y="698"/>
                  </a:lnTo>
                  <a:close/>
                  <a:moveTo>
                    <a:pt x="30" y="634"/>
                  </a:moveTo>
                  <a:lnTo>
                    <a:pt x="30" y="634"/>
                  </a:lnTo>
                  <a:lnTo>
                    <a:pt x="6" y="618"/>
                  </a:lnTo>
                  <a:lnTo>
                    <a:pt x="4" y="642"/>
                  </a:lnTo>
                  <a:lnTo>
                    <a:pt x="4" y="642"/>
                  </a:lnTo>
                  <a:lnTo>
                    <a:pt x="10" y="648"/>
                  </a:lnTo>
                  <a:lnTo>
                    <a:pt x="10" y="648"/>
                  </a:lnTo>
                  <a:lnTo>
                    <a:pt x="26" y="658"/>
                  </a:lnTo>
                  <a:lnTo>
                    <a:pt x="26" y="658"/>
                  </a:lnTo>
                  <a:lnTo>
                    <a:pt x="50" y="672"/>
                  </a:lnTo>
                  <a:lnTo>
                    <a:pt x="50" y="672"/>
                  </a:lnTo>
                  <a:lnTo>
                    <a:pt x="52" y="662"/>
                  </a:lnTo>
                  <a:lnTo>
                    <a:pt x="52" y="662"/>
                  </a:lnTo>
                  <a:lnTo>
                    <a:pt x="52" y="654"/>
                  </a:lnTo>
                  <a:lnTo>
                    <a:pt x="52" y="654"/>
                  </a:lnTo>
                  <a:lnTo>
                    <a:pt x="52" y="650"/>
                  </a:lnTo>
                  <a:lnTo>
                    <a:pt x="52" y="650"/>
                  </a:lnTo>
                  <a:lnTo>
                    <a:pt x="30" y="634"/>
                  </a:lnTo>
                  <a:lnTo>
                    <a:pt x="30" y="634"/>
                  </a:lnTo>
                  <a:close/>
                  <a:moveTo>
                    <a:pt x="38" y="584"/>
                  </a:moveTo>
                  <a:lnTo>
                    <a:pt x="38" y="584"/>
                  </a:lnTo>
                  <a:lnTo>
                    <a:pt x="22" y="572"/>
                  </a:lnTo>
                  <a:lnTo>
                    <a:pt x="22" y="572"/>
                  </a:lnTo>
                  <a:lnTo>
                    <a:pt x="16" y="566"/>
                  </a:lnTo>
                  <a:lnTo>
                    <a:pt x="16" y="566"/>
                  </a:lnTo>
                  <a:lnTo>
                    <a:pt x="16" y="570"/>
                  </a:lnTo>
                  <a:lnTo>
                    <a:pt x="16" y="570"/>
                  </a:lnTo>
                  <a:lnTo>
                    <a:pt x="14" y="578"/>
                  </a:lnTo>
                  <a:lnTo>
                    <a:pt x="14" y="578"/>
                  </a:lnTo>
                  <a:lnTo>
                    <a:pt x="12" y="590"/>
                  </a:lnTo>
                  <a:lnTo>
                    <a:pt x="12" y="590"/>
                  </a:lnTo>
                  <a:lnTo>
                    <a:pt x="34" y="608"/>
                  </a:lnTo>
                  <a:lnTo>
                    <a:pt x="34" y="608"/>
                  </a:lnTo>
                  <a:lnTo>
                    <a:pt x="56" y="624"/>
                  </a:lnTo>
                  <a:lnTo>
                    <a:pt x="56" y="624"/>
                  </a:lnTo>
                  <a:lnTo>
                    <a:pt x="58" y="612"/>
                  </a:lnTo>
                  <a:lnTo>
                    <a:pt x="58" y="612"/>
                  </a:lnTo>
                  <a:lnTo>
                    <a:pt x="60" y="602"/>
                  </a:lnTo>
                  <a:lnTo>
                    <a:pt x="60" y="602"/>
                  </a:lnTo>
                  <a:lnTo>
                    <a:pt x="38" y="584"/>
                  </a:lnTo>
                  <a:lnTo>
                    <a:pt x="38" y="584"/>
                  </a:lnTo>
                  <a:close/>
                  <a:moveTo>
                    <a:pt x="64" y="548"/>
                  </a:moveTo>
                  <a:lnTo>
                    <a:pt x="64" y="548"/>
                  </a:lnTo>
                  <a:lnTo>
                    <a:pt x="50" y="536"/>
                  </a:lnTo>
                  <a:lnTo>
                    <a:pt x="50" y="536"/>
                  </a:lnTo>
                  <a:lnTo>
                    <a:pt x="28" y="516"/>
                  </a:lnTo>
                  <a:lnTo>
                    <a:pt x="22" y="540"/>
                  </a:lnTo>
                  <a:lnTo>
                    <a:pt x="22" y="540"/>
                  </a:lnTo>
                  <a:lnTo>
                    <a:pt x="28" y="546"/>
                  </a:lnTo>
                  <a:lnTo>
                    <a:pt x="28" y="546"/>
                  </a:lnTo>
                  <a:lnTo>
                    <a:pt x="44" y="558"/>
                  </a:lnTo>
                  <a:lnTo>
                    <a:pt x="44" y="558"/>
                  </a:lnTo>
                  <a:lnTo>
                    <a:pt x="64" y="576"/>
                  </a:lnTo>
                  <a:lnTo>
                    <a:pt x="70" y="554"/>
                  </a:lnTo>
                  <a:lnTo>
                    <a:pt x="70" y="554"/>
                  </a:lnTo>
                  <a:lnTo>
                    <a:pt x="64" y="548"/>
                  </a:lnTo>
                  <a:lnTo>
                    <a:pt x="64" y="548"/>
                  </a:lnTo>
                  <a:close/>
                  <a:moveTo>
                    <a:pt x="64" y="488"/>
                  </a:moveTo>
                  <a:lnTo>
                    <a:pt x="64" y="488"/>
                  </a:lnTo>
                  <a:lnTo>
                    <a:pt x="46" y="466"/>
                  </a:lnTo>
                  <a:lnTo>
                    <a:pt x="46" y="466"/>
                  </a:lnTo>
                  <a:lnTo>
                    <a:pt x="44" y="470"/>
                  </a:lnTo>
                  <a:lnTo>
                    <a:pt x="44" y="470"/>
                  </a:lnTo>
                  <a:lnTo>
                    <a:pt x="42" y="478"/>
                  </a:lnTo>
                  <a:lnTo>
                    <a:pt x="42" y="478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56" y="510"/>
                  </a:lnTo>
                  <a:lnTo>
                    <a:pt x="56" y="510"/>
                  </a:lnTo>
                  <a:lnTo>
                    <a:pt x="70" y="524"/>
                  </a:lnTo>
                  <a:lnTo>
                    <a:pt x="70" y="524"/>
                  </a:lnTo>
                  <a:lnTo>
                    <a:pt x="76" y="530"/>
                  </a:lnTo>
                  <a:lnTo>
                    <a:pt x="76" y="530"/>
                  </a:lnTo>
                  <a:lnTo>
                    <a:pt x="78" y="526"/>
                  </a:lnTo>
                  <a:lnTo>
                    <a:pt x="78" y="526"/>
                  </a:lnTo>
                  <a:lnTo>
                    <a:pt x="80" y="518"/>
                  </a:lnTo>
                  <a:lnTo>
                    <a:pt x="80" y="518"/>
                  </a:lnTo>
                  <a:lnTo>
                    <a:pt x="84" y="508"/>
                  </a:lnTo>
                  <a:lnTo>
                    <a:pt x="84" y="508"/>
                  </a:lnTo>
                  <a:lnTo>
                    <a:pt x="64" y="488"/>
                  </a:lnTo>
                  <a:lnTo>
                    <a:pt x="64" y="488"/>
                  </a:lnTo>
                  <a:close/>
                  <a:moveTo>
                    <a:pt x="94" y="456"/>
                  </a:moveTo>
                  <a:lnTo>
                    <a:pt x="94" y="456"/>
                  </a:lnTo>
                  <a:lnTo>
                    <a:pt x="82" y="440"/>
                  </a:lnTo>
                  <a:lnTo>
                    <a:pt x="82" y="440"/>
                  </a:lnTo>
                  <a:lnTo>
                    <a:pt x="66" y="418"/>
                  </a:lnTo>
                  <a:lnTo>
                    <a:pt x="56" y="440"/>
                  </a:lnTo>
                  <a:lnTo>
                    <a:pt x="56" y="440"/>
                  </a:lnTo>
                  <a:lnTo>
                    <a:pt x="74" y="462"/>
                  </a:lnTo>
                  <a:lnTo>
                    <a:pt x="74" y="462"/>
                  </a:lnTo>
                  <a:lnTo>
                    <a:pt x="92" y="484"/>
                  </a:lnTo>
                  <a:lnTo>
                    <a:pt x="100" y="462"/>
                  </a:lnTo>
                  <a:lnTo>
                    <a:pt x="100" y="462"/>
                  </a:lnTo>
                  <a:lnTo>
                    <a:pt x="94" y="456"/>
                  </a:lnTo>
                  <a:lnTo>
                    <a:pt x="94" y="456"/>
                  </a:lnTo>
                  <a:close/>
                  <a:moveTo>
                    <a:pt x="104" y="396"/>
                  </a:moveTo>
                  <a:lnTo>
                    <a:pt x="104" y="396"/>
                  </a:lnTo>
                  <a:lnTo>
                    <a:pt x="90" y="372"/>
                  </a:lnTo>
                  <a:lnTo>
                    <a:pt x="90" y="372"/>
                  </a:lnTo>
                  <a:lnTo>
                    <a:pt x="84" y="382"/>
                  </a:lnTo>
                  <a:lnTo>
                    <a:pt x="84" y="382"/>
                  </a:lnTo>
                  <a:lnTo>
                    <a:pt x="78" y="394"/>
                  </a:lnTo>
                  <a:lnTo>
                    <a:pt x="78" y="394"/>
                  </a:lnTo>
                  <a:lnTo>
                    <a:pt x="94" y="416"/>
                  </a:lnTo>
                  <a:lnTo>
                    <a:pt x="94" y="416"/>
                  </a:lnTo>
                  <a:lnTo>
                    <a:pt x="106" y="432"/>
                  </a:lnTo>
                  <a:lnTo>
                    <a:pt x="106" y="432"/>
                  </a:lnTo>
                  <a:lnTo>
                    <a:pt x="110" y="438"/>
                  </a:lnTo>
                  <a:lnTo>
                    <a:pt x="110" y="438"/>
                  </a:lnTo>
                  <a:lnTo>
                    <a:pt x="116" y="428"/>
                  </a:lnTo>
                  <a:lnTo>
                    <a:pt x="116" y="428"/>
                  </a:lnTo>
                  <a:lnTo>
                    <a:pt x="120" y="418"/>
                  </a:lnTo>
                  <a:lnTo>
                    <a:pt x="120" y="418"/>
                  </a:lnTo>
                  <a:lnTo>
                    <a:pt x="104" y="396"/>
                  </a:lnTo>
                  <a:lnTo>
                    <a:pt x="104" y="396"/>
                  </a:lnTo>
                  <a:close/>
                  <a:moveTo>
                    <a:pt x="140" y="368"/>
                  </a:moveTo>
                  <a:lnTo>
                    <a:pt x="140" y="368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16" y="328"/>
                  </a:lnTo>
                  <a:lnTo>
                    <a:pt x="116" y="328"/>
                  </a:lnTo>
                  <a:lnTo>
                    <a:pt x="110" y="338"/>
                  </a:lnTo>
                  <a:lnTo>
                    <a:pt x="110" y="338"/>
                  </a:lnTo>
                  <a:lnTo>
                    <a:pt x="104" y="344"/>
                  </a:lnTo>
                  <a:lnTo>
                    <a:pt x="104" y="344"/>
                  </a:lnTo>
                  <a:lnTo>
                    <a:pt x="102" y="348"/>
                  </a:lnTo>
                  <a:lnTo>
                    <a:pt x="102" y="348"/>
                  </a:lnTo>
                  <a:lnTo>
                    <a:pt x="118" y="372"/>
                  </a:lnTo>
                  <a:lnTo>
                    <a:pt x="118" y="372"/>
                  </a:lnTo>
                  <a:lnTo>
                    <a:pt x="132" y="396"/>
                  </a:lnTo>
                  <a:lnTo>
                    <a:pt x="144" y="376"/>
                  </a:lnTo>
                  <a:lnTo>
                    <a:pt x="144" y="376"/>
                  </a:lnTo>
                  <a:lnTo>
                    <a:pt x="140" y="368"/>
                  </a:lnTo>
                  <a:lnTo>
                    <a:pt x="140" y="368"/>
                  </a:lnTo>
                  <a:close/>
                  <a:moveTo>
                    <a:pt x="158" y="310"/>
                  </a:moveTo>
                  <a:lnTo>
                    <a:pt x="158" y="310"/>
                  </a:lnTo>
                  <a:lnTo>
                    <a:pt x="146" y="284"/>
                  </a:lnTo>
                  <a:lnTo>
                    <a:pt x="146" y="284"/>
                  </a:lnTo>
                  <a:lnTo>
                    <a:pt x="138" y="294"/>
                  </a:lnTo>
                  <a:lnTo>
                    <a:pt x="138" y="294"/>
                  </a:lnTo>
                  <a:lnTo>
                    <a:pt x="132" y="304"/>
                  </a:lnTo>
                  <a:lnTo>
                    <a:pt x="132" y="304"/>
                  </a:lnTo>
                  <a:lnTo>
                    <a:pt x="144" y="330"/>
                  </a:lnTo>
                  <a:lnTo>
                    <a:pt x="144" y="330"/>
                  </a:lnTo>
                  <a:lnTo>
                    <a:pt x="154" y="346"/>
                  </a:lnTo>
                  <a:lnTo>
                    <a:pt x="154" y="346"/>
                  </a:lnTo>
                  <a:lnTo>
                    <a:pt x="158" y="354"/>
                  </a:lnTo>
                  <a:lnTo>
                    <a:pt x="158" y="354"/>
                  </a:lnTo>
                  <a:lnTo>
                    <a:pt x="164" y="344"/>
                  </a:lnTo>
                  <a:lnTo>
                    <a:pt x="164" y="344"/>
                  </a:lnTo>
                  <a:lnTo>
                    <a:pt x="170" y="334"/>
                  </a:lnTo>
                  <a:lnTo>
                    <a:pt x="170" y="334"/>
                  </a:lnTo>
                  <a:lnTo>
                    <a:pt x="158" y="310"/>
                  </a:lnTo>
                  <a:lnTo>
                    <a:pt x="158" y="310"/>
                  </a:lnTo>
                  <a:close/>
                  <a:moveTo>
                    <a:pt x="196" y="288"/>
                  </a:moveTo>
                  <a:lnTo>
                    <a:pt x="196" y="288"/>
                  </a:lnTo>
                  <a:lnTo>
                    <a:pt x="190" y="270"/>
                  </a:lnTo>
                  <a:lnTo>
                    <a:pt x="190" y="270"/>
                  </a:lnTo>
                  <a:lnTo>
                    <a:pt x="180" y="244"/>
                  </a:lnTo>
                  <a:lnTo>
                    <a:pt x="180" y="244"/>
                  </a:lnTo>
                  <a:lnTo>
                    <a:pt x="172" y="254"/>
                  </a:lnTo>
                  <a:lnTo>
                    <a:pt x="172" y="254"/>
                  </a:lnTo>
                  <a:lnTo>
                    <a:pt x="166" y="260"/>
                  </a:lnTo>
                  <a:lnTo>
                    <a:pt x="166" y="260"/>
                  </a:lnTo>
                  <a:lnTo>
                    <a:pt x="164" y="264"/>
                  </a:lnTo>
                  <a:lnTo>
                    <a:pt x="164" y="264"/>
                  </a:lnTo>
                  <a:lnTo>
                    <a:pt x="174" y="288"/>
                  </a:lnTo>
                  <a:lnTo>
                    <a:pt x="174" y="288"/>
                  </a:lnTo>
                  <a:lnTo>
                    <a:pt x="186" y="314"/>
                  </a:lnTo>
                  <a:lnTo>
                    <a:pt x="200" y="296"/>
                  </a:lnTo>
                  <a:lnTo>
                    <a:pt x="200" y="296"/>
                  </a:lnTo>
                  <a:lnTo>
                    <a:pt x="196" y="288"/>
                  </a:lnTo>
                  <a:lnTo>
                    <a:pt x="196" y="288"/>
                  </a:lnTo>
                  <a:close/>
                  <a:moveTo>
                    <a:pt x="224" y="234"/>
                  </a:moveTo>
                  <a:lnTo>
                    <a:pt x="224" y="234"/>
                  </a:lnTo>
                  <a:lnTo>
                    <a:pt x="216" y="206"/>
                  </a:lnTo>
                  <a:lnTo>
                    <a:pt x="216" y="206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198" y="224"/>
                  </a:lnTo>
                  <a:lnTo>
                    <a:pt x="198" y="224"/>
                  </a:lnTo>
                  <a:lnTo>
                    <a:pt x="206" y="250"/>
                  </a:lnTo>
                  <a:lnTo>
                    <a:pt x="206" y="250"/>
                  </a:lnTo>
                  <a:lnTo>
                    <a:pt x="214" y="268"/>
                  </a:lnTo>
                  <a:lnTo>
                    <a:pt x="214" y="268"/>
                  </a:lnTo>
                  <a:lnTo>
                    <a:pt x="216" y="276"/>
                  </a:lnTo>
                  <a:lnTo>
                    <a:pt x="216" y="276"/>
                  </a:lnTo>
                  <a:lnTo>
                    <a:pt x="224" y="268"/>
                  </a:lnTo>
                  <a:lnTo>
                    <a:pt x="224" y="268"/>
                  </a:lnTo>
                  <a:lnTo>
                    <a:pt x="232" y="260"/>
                  </a:lnTo>
                  <a:lnTo>
                    <a:pt x="232" y="260"/>
                  </a:lnTo>
                  <a:lnTo>
                    <a:pt x="224" y="234"/>
                  </a:lnTo>
                  <a:lnTo>
                    <a:pt x="224" y="234"/>
                  </a:lnTo>
                  <a:close/>
                  <a:moveTo>
                    <a:pt x="264" y="218"/>
                  </a:moveTo>
                  <a:lnTo>
                    <a:pt x="264" y="218"/>
                  </a:lnTo>
                  <a:lnTo>
                    <a:pt x="260" y="198"/>
                  </a:lnTo>
                  <a:lnTo>
                    <a:pt x="260" y="198"/>
                  </a:lnTo>
                  <a:lnTo>
                    <a:pt x="254" y="172"/>
                  </a:lnTo>
                  <a:lnTo>
                    <a:pt x="254" y="172"/>
                  </a:lnTo>
                  <a:lnTo>
                    <a:pt x="244" y="180"/>
                  </a:lnTo>
                  <a:lnTo>
                    <a:pt x="244" y="180"/>
                  </a:lnTo>
                  <a:lnTo>
                    <a:pt x="238" y="184"/>
                  </a:lnTo>
                  <a:lnTo>
                    <a:pt x="238" y="184"/>
                  </a:lnTo>
                  <a:lnTo>
                    <a:pt x="234" y="188"/>
                  </a:lnTo>
                  <a:lnTo>
                    <a:pt x="234" y="188"/>
                  </a:lnTo>
                  <a:lnTo>
                    <a:pt x="242" y="214"/>
                  </a:lnTo>
                  <a:lnTo>
                    <a:pt x="242" y="214"/>
                  </a:lnTo>
                  <a:lnTo>
                    <a:pt x="250" y="242"/>
                  </a:lnTo>
                  <a:lnTo>
                    <a:pt x="266" y="226"/>
                  </a:lnTo>
                  <a:lnTo>
                    <a:pt x="266" y="226"/>
                  </a:lnTo>
                  <a:lnTo>
                    <a:pt x="264" y="218"/>
                  </a:lnTo>
                  <a:lnTo>
                    <a:pt x="264" y="218"/>
                  </a:lnTo>
                  <a:close/>
                  <a:moveTo>
                    <a:pt x="298" y="166"/>
                  </a:moveTo>
                  <a:lnTo>
                    <a:pt x="298" y="166"/>
                  </a:lnTo>
                  <a:lnTo>
                    <a:pt x="294" y="138"/>
                  </a:lnTo>
                  <a:lnTo>
                    <a:pt x="294" y="138"/>
                  </a:lnTo>
                  <a:lnTo>
                    <a:pt x="284" y="146"/>
                  </a:lnTo>
                  <a:lnTo>
                    <a:pt x="284" y="146"/>
                  </a:lnTo>
                  <a:lnTo>
                    <a:pt x="274" y="154"/>
                  </a:lnTo>
                  <a:lnTo>
                    <a:pt x="274" y="154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4" y="200"/>
                  </a:lnTo>
                  <a:lnTo>
                    <a:pt x="284" y="200"/>
                  </a:lnTo>
                  <a:lnTo>
                    <a:pt x="286" y="208"/>
                  </a:lnTo>
                  <a:lnTo>
                    <a:pt x="286" y="208"/>
                  </a:lnTo>
                  <a:lnTo>
                    <a:pt x="288" y="206"/>
                  </a:lnTo>
                  <a:lnTo>
                    <a:pt x="288" y="206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304" y="194"/>
                  </a:lnTo>
                  <a:lnTo>
                    <a:pt x="304" y="194"/>
                  </a:lnTo>
                  <a:lnTo>
                    <a:pt x="298" y="166"/>
                  </a:lnTo>
                  <a:lnTo>
                    <a:pt x="298" y="166"/>
                  </a:lnTo>
                  <a:close/>
                  <a:moveTo>
                    <a:pt x="342" y="156"/>
                  </a:moveTo>
                  <a:lnTo>
                    <a:pt x="342" y="156"/>
                  </a:lnTo>
                  <a:lnTo>
                    <a:pt x="340" y="138"/>
                  </a:lnTo>
                  <a:lnTo>
                    <a:pt x="340" y="138"/>
                  </a:lnTo>
                  <a:lnTo>
                    <a:pt x="338" y="110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20" y="152"/>
                  </a:lnTo>
                  <a:lnTo>
                    <a:pt x="320" y="152"/>
                  </a:lnTo>
                  <a:lnTo>
                    <a:pt x="324" y="178"/>
                  </a:lnTo>
                  <a:lnTo>
                    <a:pt x="342" y="166"/>
                  </a:lnTo>
                  <a:lnTo>
                    <a:pt x="342" y="166"/>
                  </a:lnTo>
                  <a:lnTo>
                    <a:pt x="342" y="156"/>
                  </a:lnTo>
                  <a:lnTo>
                    <a:pt x="342" y="156"/>
                  </a:lnTo>
                  <a:close/>
                  <a:moveTo>
                    <a:pt x="382" y="112"/>
                  </a:moveTo>
                  <a:lnTo>
                    <a:pt x="382" y="112"/>
                  </a:lnTo>
                  <a:lnTo>
                    <a:pt x="382" y="84"/>
                  </a:lnTo>
                  <a:lnTo>
                    <a:pt x="382" y="84"/>
                  </a:lnTo>
                  <a:lnTo>
                    <a:pt x="372" y="90"/>
                  </a:lnTo>
                  <a:lnTo>
                    <a:pt x="372" y="90"/>
                  </a:lnTo>
                  <a:lnTo>
                    <a:pt x="362" y="96"/>
                  </a:lnTo>
                  <a:lnTo>
                    <a:pt x="362" y="96"/>
                  </a:lnTo>
                  <a:lnTo>
                    <a:pt x="362" y="124"/>
                  </a:lnTo>
                  <a:lnTo>
                    <a:pt x="362" y="124"/>
                  </a:lnTo>
                  <a:lnTo>
                    <a:pt x="364" y="142"/>
                  </a:lnTo>
                  <a:lnTo>
                    <a:pt x="364" y="142"/>
                  </a:lnTo>
                  <a:lnTo>
                    <a:pt x="364" y="152"/>
                  </a:lnTo>
                  <a:lnTo>
                    <a:pt x="364" y="152"/>
                  </a:lnTo>
                  <a:lnTo>
                    <a:pt x="368" y="150"/>
                  </a:lnTo>
                  <a:lnTo>
                    <a:pt x="368" y="150"/>
                  </a:lnTo>
                  <a:lnTo>
                    <a:pt x="374" y="146"/>
                  </a:lnTo>
                  <a:lnTo>
                    <a:pt x="374" y="146"/>
                  </a:lnTo>
                  <a:lnTo>
                    <a:pt x="384" y="140"/>
                  </a:lnTo>
                  <a:lnTo>
                    <a:pt x="384" y="140"/>
                  </a:lnTo>
                  <a:lnTo>
                    <a:pt x="382" y="112"/>
                  </a:lnTo>
                  <a:lnTo>
                    <a:pt x="382" y="112"/>
                  </a:lnTo>
                  <a:close/>
                  <a:moveTo>
                    <a:pt x="426" y="108"/>
                  </a:moveTo>
                  <a:lnTo>
                    <a:pt x="426" y="108"/>
                  </a:lnTo>
                  <a:lnTo>
                    <a:pt x="428" y="88"/>
                  </a:lnTo>
                  <a:lnTo>
                    <a:pt x="428" y="88"/>
                  </a:lnTo>
                  <a:lnTo>
                    <a:pt x="430" y="60"/>
                  </a:lnTo>
                  <a:lnTo>
                    <a:pt x="430" y="60"/>
                  </a:lnTo>
                  <a:lnTo>
                    <a:pt x="418" y="66"/>
                  </a:lnTo>
                  <a:lnTo>
                    <a:pt x="418" y="66"/>
                  </a:lnTo>
                  <a:lnTo>
                    <a:pt x="410" y="70"/>
                  </a:lnTo>
                  <a:lnTo>
                    <a:pt x="410" y="70"/>
                  </a:lnTo>
                  <a:lnTo>
                    <a:pt x="408" y="72"/>
                  </a:lnTo>
                  <a:lnTo>
                    <a:pt x="408" y="72"/>
                  </a:lnTo>
                  <a:lnTo>
                    <a:pt x="406" y="100"/>
                  </a:lnTo>
                  <a:lnTo>
                    <a:pt x="406" y="100"/>
                  </a:lnTo>
                  <a:lnTo>
                    <a:pt x="406" y="126"/>
                  </a:lnTo>
                  <a:lnTo>
                    <a:pt x="426" y="116"/>
                  </a:lnTo>
                  <a:lnTo>
                    <a:pt x="426" y="116"/>
                  </a:lnTo>
                  <a:lnTo>
                    <a:pt x="426" y="108"/>
                  </a:lnTo>
                  <a:lnTo>
                    <a:pt x="426" y="108"/>
                  </a:lnTo>
                  <a:close/>
                  <a:moveTo>
                    <a:pt x="474" y="70"/>
                  </a:moveTo>
                  <a:lnTo>
                    <a:pt x="474" y="70"/>
                  </a:lnTo>
                  <a:lnTo>
                    <a:pt x="476" y="50"/>
                  </a:lnTo>
                  <a:lnTo>
                    <a:pt x="476" y="50"/>
                  </a:lnTo>
                  <a:lnTo>
                    <a:pt x="478" y="42"/>
                  </a:lnTo>
                  <a:lnTo>
                    <a:pt x="478" y="42"/>
                  </a:lnTo>
                  <a:lnTo>
                    <a:pt x="466" y="46"/>
                  </a:lnTo>
                  <a:lnTo>
                    <a:pt x="466" y="46"/>
                  </a:lnTo>
                  <a:lnTo>
                    <a:pt x="454" y="50"/>
                  </a:lnTo>
                  <a:lnTo>
                    <a:pt x="454" y="50"/>
                  </a:lnTo>
                  <a:lnTo>
                    <a:pt x="452" y="78"/>
                  </a:lnTo>
                  <a:lnTo>
                    <a:pt x="452" y="78"/>
                  </a:lnTo>
                  <a:lnTo>
                    <a:pt x="450" y="98"/>
                  </a:lnTo>
                  <a:lnTo>
                    <a:pt x="450" y="98"/>
                  </a:lnTo>
                  <a:lnTo>
                    <a:pt x="450" y="106"/>
                  </a:lnTo>
                  <a:lnTo>
                    <a:pt x="450" y="106"/>
                  </a:lnTo>
                  <a:lnTo>
                    <a:pt x="460" y="102"/>
                  </a:lnTo>
                  <a:lnTo>
                    <a:pt x="460" y="102"/>
                  </a:lnTo>
                  <a:lnTo>
                    <a:pt x="472" y="96"/>
                  </a:lnTo>
                  <a:lnTo>
                    <a:pt x="472" y="96"/>
                  </a:lnTo>
                  <a:lnTo>
                    <a:pt x="474" y="70"/>
                  </a:lnTo>
                  <a:lnTo>
                    <a:pt x="474" y="70"/>
                  </a:lnTo>
                  <a:close/>
                  <a:moveTo>
                    <a:pt x="518" y="72"/>
                  </a:moveTo>
                  <a:lnTo>
                    <a:pt x="518" y="72"/>
                  </a:lnTo>
                  <a:lnTo>
                    <a:pt x="522" y="54"/>
                  </a:lnTo>
                  <a:lnTo>
                    <a:pt x="522" y="54"/>
                  </a:lnTo>
                  <a:lnTo>
                    <a:pt x="528" y="26"/>
                  </a:lnTo>
                  <a:lnTo>
                    <a:pt x="528" y="26"/>
                  </a:lnTo>
                  <a:lnTo>
                    <a:pt x="516" y="30"/>
                  </a:lnTo>
                  <a:lnTo>
                    <a:pt x="516" y="30"/>
                  </a:lnTo>
                  <a:lnTo>
                    <a:pt x="508" y="32"/>
                  </a:lnTo>
                  <a:lnTo>
                    <a:pt x="508" y="32"/>
                  </a:lnTo>
                  <a:lnTo>
                    <a:pt x="504" y="32"/>
                  </a:lnTo>
                  <a:lnTo>
                    <a:pt x="504" y="32"/>
                  </a:lnTo>
                  <a:lnTo>
                    <a:pt x="500" y="60"/>
                  </a:lnTo>
                  <a:lnTo>
                    <a:pt x="500" y="60"/>
                  </a:lnTo>
                  <a:lnTo>
                    <a:pt x="496" y="88"/>
                  </a:lnTo>
                  <a:lnTo>
                    <a:pt x="516" y="80"/>
                  </a:lnTo>
                  <a:lnTo>
                    <a:pt x="516" y="80"/>
                  </a:lnTo>
                  <a:lnTo>
                    <a:pt x="518" y="72"/>
                  </a:lnTo>
                  <a:lnTo>
                    <a:pt x="518" y="72"/>
                  </a:lnTo>
                  <a:close/>
                  <a:moveTo>
                    <a:pt x="570" y="40"/>
                  </a:moveTo>
                  <a:lnTo>
                    <a:pt x="570" y="40"/>
                  </a:lnTo>
                  <a:lnTo>
                    <a:pt x="576" y="22"/>
                  </a:lnTo>
                  <a:lnTo>
                    <a:pt x="576" y="22"/>
                  </a:lnTo>
                  <a:lnTo>
                    <a:pt x="578" y="14"/>
                  </a:lnTo>
                  <a:lnTo>
                    <a:pt x="578" y="14"/>
                  </a:lnTo>
                  <a:lnTo>
                    <a:pt x="574" y="14"/>
                  </a:lnTo>
                  <a:lnTo>
                    <a:pt x="574" y="14"/>
                  </a:lnTo>
                  <a:lnTo>
                    <a:pt x="566" y="16"/>
                  </a:lnTo>
                  <a:lnTo>
                    <a:pt x="566" y="16"/>
                  </a:lnTo>
                  <a:lnTo>
                    <a:pt x="554" y="18"/>
                  </a:lnTo>
                  <a:lnTo>
                    <a:pt x="554" y="18"/>
                  </a:lnTo>
                  <a:lnTo>
                    <a:pt x="548" y="46"/>
                  </a:lnTo>
                  <a:lnTo>
                    <a:pt x="548" y="46"/>
                  </a:lnTo>
                  <a:lnTo>
                    <a:pt x="542" y="74"/>
                  </a:lnTo>
                  <a:lnTo>
                    <a:pt x="542" y="74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64" y="68"/>
                  </a:lnTo>
                  <a:lnTo>
                    <a:pt x="564" y="68"/>
                  </a:lnTo>
                  <a:lnTo>
                    <a:pt x="570" y="40"/>
                  </a:lnTo>
                  <a:lnTo>
                    <a:pt x="570" y="40"/>
                  </a:lnTo>
                  <a:close/>
                  <a:moveTo>
                    <a:pt x="614" y="50"/>
                  </a:moveTo>
                  <a:lnTo>
                    <a:pt x="614" y="50"/>
                  </a:lnTo>
                  <a:lnTo>
                    <a:pt x="620" y="32"/>
                  </a:lnTo>
                  <a:lnTo>
                    <a:pt x="620" y="32"/>
                  </a:lnTo>
                  <a:lnTo>
                    <a:pt x="630" y="6"/>
                  </a:lnTo>
                  <a:lnTo>
                    <a:pt x="630" y="6"/>
                  </a:lnTo>
                  <a:lnTo>
                    <a:pt x="618" y="6"/>
                  </a:lnTo>
                  <a:lnTo>
                    <a:pt x="618" y="6"/>
                  </a:lnTo>
                  <a:lnTo>
                    <a:pt x="606" y="8"/>
                  </a:lnTo>
                  <a:lnTo>
                    <a:pt x="606" y="8"/>
                  </a:lnTo>
                  <a:lnTo>
                    <a:pt x="596" y="36"/>
                  </a:lnTo>
                  <a:lnTo>
                    <a:pt x="596" y="36"/>
                  </a:lnTo>
                  <a:lnTo>
                    <a:pt x="588" y="62"/>
                  </a:lnTo>
                  <a:lnTo>
                    <a:pt x="612" y="58"/>
                  </a:lnTo>
                  <a:lnTo>
                    <a:pt x="612" y="58"/>
                  </a:lnTo>
                  <a:lnTo>
                    <a:pt x="614" y="50"/>
                  </a:lnTo>
                  <a:lnTo>
                    <a:pt x="614" y="50"/>
                  </a:lnTo>
                  <a:close/>
                  <a:moveTo>
                    <a:pt x="670" y="26"/>
                  </a:moveTo>
                  <a:lnTo>
                    <a:pt x="670" y="26"/>
                  </a:lnTo>
                  <a:lnTo>
                    <a:pt x="682" y="0"/>
                  </a:lnTo>
                  <a:lnTo>
                    <a:pt x="658" y="2"/>
                  </a:lnTo>
                  <a:lnTo>
                    <a:pt x="658" y="2"/>
                  </a:lnTo>
                  <a:lnTo>
                    <a:pt x="654" y="10"/>
                  </a:lnTo>
                  <a:lnTo>
                    <a:pt x="654" y="10"/>
                  </a:lnTo>
                  <a:lnTo>
                    <a:pt x="646" y="28"/>
                  </a:lnTo>
                  <a:lnTo>
                    <a:pt x="646" y="28"/>
                  </a:lnTo>
                  <a:lnTo>
                    <a:pt x="636" y="54"/>
                  </a:lnTo>
                  <a:lnTo>
                    <a:pt x="636" y="54"/>
                  </a:lnTo>
                  <a:lnTo>
                    <a:pt x="648" y="52"/>
                  </a:lnTo>
                  <a:lnTo>
                    <a:pt x="648" y="52"/>
                  </a:lnTo>
                  <a:lnTo>
                    <a:pt x="656" y="52"/>
                  </a:lnTo>
                  <a:lnTo>
                    <a:pt x="656" y="52"/>
                  </a:lnTo>
                  <a:lnTo>
                    <a:pt x="660" y="52"/>
                  </a:lnTo>
                  <a:lnTo>
                    <a:pt x="660" y="52"/>
                  </a:lnTo>
                  <a:lnTo>
                    <a:pt x="670" y="26"/>
                  </a:lnTo>
                  <a:lnTo>
                    <a:pt x="670" y="26"/>
                  </a:lnTo>
                  <a:close/>
                  <a:moveTo>
                    <a:pt x="720" y="24"/>
                  </a:moveTo>
                  <a:lnTo>
                    <a:pt x="720" y="24"/>
                  </a:lnTo>
                  <a:lnTo>
                    <a:pt x="734" y="0"/>
                  </a:lnTo>
                  <a:lnTo>
                    <a:pt x="734" y="0"/>
                  </a:lnTo>
                  <a:lnTo>
                    <a:pt x="722" y="0"/>
                  </a:lnTo>
                  <a:lnTo>
                    <a:pt x="722" y="0"/>
                  </a:lnTo>
                  <a:lnTo>
                    <a:pt x="710" y="0"/>
                  </a:lnTo>
                  <a:lnTo>
                    <a:pt x="710" y="0"/>
                  </a:lnTo>
                  <a:lnTo>
                    <a:pt x="696" y="24"/>
                  </a:lnTo>
                  <a:lnTo>
                    <a:pt x="696" y="24"/>
                  </a:lnTo>
                  <a:lnTo>
                    <a:pt x="688" y="42"/>
                  </a:lnTo>
                  <a:lnTo>
                    <a:pt x="688" y="42"/>
                  </a:lnTo>
                  <a:lnTo>
                    <a:pt x="684" y="50"/>
                  </a:lnTo>
                  <a:lnTo>
                    <a:pt x="684" y="50"/>
                  </a:lnTo>
                  <a:lnTo>
                    <a:pt x="688" y="50"/>
                  </a:lnTo>
                  <a:lnTo>
                    <a:pt x="688" y="50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708" y="50"/>
                  </a:lnTo>
                  <a:lnTo>
                    <a:pt x="708" y="50"/>
                  </a:lnTo>
                  <a:lnTo>
                    <a:pt x="720" y="24"/>
                  </a:lnTo>
                  <a:lnTo>
                    <a:pt x="720" y="24"/>
                  </a:lnTo>
                  <a:close/>
                  <a:moveTo>
                    <a:pt x="770" y="26"/>
                  </a:moveTo>
                  <a:lnTo>
                    <a:pt x="770" y="26"/>
                  </a:lnTo>
                  <a:lnTo>
                    <a:pt x="786" y="2"/>
                  </a:lnTo>
                  <a:lnTo>
                    <a:pt x="762" y="0"/>
                  </a:lnTo>
                  <a:lnTo>
                    <a:pt x="762" y="0"/>
                  </a:lnTo>
                  <a:lnTo>
                    <a:pt x="756" y="8"/>
                  </a:lnTo>
                  <a:lnTo>
                    <a:pt x="756" y="8"/>
                  </a:lnTo>
                  <a:lnTo>
                    <a:pt x="746" y="24"/>
                  </a:lnTo>
                  <a:lnTo>
                    <a:pt x="746" y="24"/>
                  </a:lnTo>
                  <a:lnTo>
                    <a:pt x="734" y="50"/>
                  </a:lnTo>
                  <a:lnTo>
                    <a:pt x="734" y="50"/>
                  </a:lnTo>
                  <a:lnTo>
                    <a:pt x="744" y="50"/>
                  </a:lnTo>
                  <a:lnTo>
                    <a:pt x="744" y="50"/>
                  </a:lnTo>
                  <a:lnTo>
                    <a:pt x="752" y="50"/>
                  </a:lnTo>
                  <a:lnTo>
                    <a:pt x="752" y="50"/>
                  </a:lnTo>
                  <a:lnTo>
                    <a:pt x="756" y="50"/>
                  </a:lnTo>
                  <a:lnTo>
                    <a:pt x="756" y="50"/>
                  </a:lnTo>
                  <a:lnTo>
                    <a:pt x="770" y="26"/>
                  </a:lnTo>
                  <a:lnTo>
                    <a:pt x="770" y="26"/>
                  </a:lnTo>
                  <a:close/>
                  <a:moveTo>
                    <a:pt x="820" y="32"/>
                  </a:moveTo>
                  <a:lnTo>
                    <a:pt x="820" y="32"/>
                  </a:lnTo>
                  <a:lnTo>
                    <a:pt x="838" y="8"/>
                  </a:lnTo>
                  <a:lnTo>
                    <a:pt x="838" y="8"/>
                  </a:lnTo>
                  <a:lnTo>
                    <a:pt x="834" y="8"/>
                  </a:lnTo>
                  <a:lnTo>
                    <a:pt x="834" y="8"/>
                  </a:lnTo>
                  <a:lnTo>
                    <a:pt x="826" y="8"/>
                  </a:lnTo>
                  <a:lnTo>
                    <a:pt x="826" y="8"/>
                  </a:lnTo>
                  <a:lnTo>
                    <a:pt x="814" y="6"/>
                  </a:lnTo>
                  <a:lnTo>
                    <a:pt x="814" y="6"/>
                  </a:lnTo>
                  <a:lnTo>
                    <a:pt x="798" y="28"/>
                  </a:lnTo>
                  <a:lnTo>
                    <a:pt x="798" y="28"/>
                  </a:lnTo>
                  <a:lnTo>
                    <a:pt x="786" y="44"/>
                  </a:lnTo>
                  <a:lnTo>
                    <a:pt x="786" y="44"/>
                  </a:lnTo>
                  <a:lnTo>
                    <a:pt x="782" y="52"/>
                  </a:lnTo>
                  <a:lnTo>
                    <a:pt x="782" y="52"/>
                  </a:lnTo>
                  <a:lnTo>
                    <a:pt x="786" y="52"/>
                  </a:lnTo>
                  <a:lnTo>
                    <a:pt x="786" y="52"/>
                  </a:lnTo>
                  <a:lnTo>
                    <a:pt x="794" y="52"/>
                  </a:lnTo>
                  <a:lnTo>
                    <a:pt x="794" y="52"/>
                  </a:lnTo>
                  <a:lnTo>
                    <a:pt x="804" y="54"/>
                  </a:lnTo>
                  <a:lnTo>
                    <a:pt x="804" y="54"/>
                  </a:lnTo>
                  <a:lnTo>
                    <a:pt x="820" y="32"/>
                  </a:lnTo>
                  <a:lnTo>
                    <a:pt x="820" y="32"/>
                  </a:lnTo>
                  <a:close/>
                  <a:moveTo>
                    <a:pt x="858" y="54"/>
                  </a:moveTo>
                  <a:lnTo>
                    <a:pt x="858" y="54"/>
                  </a:lnTo>
                  <a:lnTo>
                    <a:pt x="870" y="40"/>
                  </a:lnTo>
                  <a:lnTo>
                    <a:pt x="870" y="40"/>
                  </a:lnTo>
                  <a:lnTo>
                    <a:pt x="888" y="20"/>
                  </a:lnTo>
                  <a:lnTo>
                    <a:pt x="888" y="20"/>
                  </a:lnTo>
                  <a:lnTo>
                    <a:pt x="876" y="16"/>
                  </a:lnTo>
                  <a:lnTo>
                    <a:pt x="876" y="16"/>
                  </a:lnTo>
                  <a:lnTo>
                    <a:pt x="868" y="14"/>
                  </a:lnTo>
                  <a:lnTo>
                    <a:pt x="868" y="14"/>
                  </a:lnTo>
                  <a:lnTo>
                    <a:pt x="864" y="14"/>
                  </a:lnTo>
                  <a:lnTo>
                    <a:pt x="864" y="14"/>
                  </a:lnTo>
                  <a:lnTo>
                    <a:pt x="846" y="36"/>
                  </a:lnTo>
                  <a:lnTo>
                    <a:pt x="846" y="36"/>
                  </a:lnTo>
                  <a:lnTo>
                    <a:pt x="830" y="58"/>
                  </a:lnTo>
                  <a:lnTo>
                    <a:pt x="852" y="62"/>
                  </a:lnTo>
                  <a:lnTo>
                    <a:pt x="852" y="62"/>
                  </a:lnTo>
                  <a:lnTo>
                    <a:pt x="858" y="54"/>
                  </a:lnTo>
                  <a:lnTo>
                    <a:pt x="858" y="54"/>
                  </a:lnTo>
                  <a:close/>
                  <a:moveTo>
                    <a:pt x="918" y="52"/>
                  </a:moveTo>
                  <a:lnTo>
                    <a:pt x="918" y="52"/>
                  </a:lnTo>
                  <a:lnTo>
                    <a:pt x="932" y="40"/>
                  </a:lnTo>
                  <a:lnTo>
                    <a:pt x="932" y="40"/>
                  </a:lnTo>
                  <a:lnTo>
                    <a:pt x="938" y="32"/>
                  </a:lnTo>
                  <a:lnTo>
                    <a:pt x="938" y="32"/>
                  </a:lnTo>
                  <a:lnTo>
                    <a:pt x="936" y="32"/>
                  </a:lnTo>
                  <a:lnTo>
                    <a:pt x="936" y="32"/>
                  </a:lnTo>
                  <a:lnTo>
                    <a:pt x="928" y="30"/>
                  </a:lnTo>
                  <a:lnTo>
                    <a:pt x="928" y="30"/>
                  </a:lnTo>
                  <a:lnTo>
                    <a:pt x="916" y="26"/>
                  </a:lnTo>
                  <a:lnTo>
                    <a:pt x="916" y="26"/>
                  </a:lnTo>
                  <a:lnTo>
                    <a:pt x="896" y="46"/>
                  </a:lnTo>
                  <a:lnTo>
                    <a:pt x="896" y="46"/>
                  </a:lnTo>
                  <a:lnTo>
                    <a:pt x="878" y="68"/>
                  </a:lnTo>
                  <a:lnTo>
                    <a:pt x="878" y="68"/>
                  </a:lnTo>
                  <a:lnTo>
                    <a:pt x="888" y="70"/>
                  </a:lnTo>
                  <a:lnTo>
                    <a:pt x="888" y="70"/>
                  </a:lnTo>
                  <a:lnTo>
                    <a:pt x="900" y="74"/>
                  </a:lnTo>
                  <a:lnTo>
                    <a:pt x="900" y="74"/>
                  </a:lnTo>
                  <a:lnTo>
                    <a:pt x="918" y="52"/>
                  </a:lnTo>
                  <a:lnTo>
                    <a:pt x="918" y="52"/>
                  </a:lnTo>
                  <a:close/>
                  <a:moveTo>
                    <a:pt x="966" y="68"/>
                  </a:moveTo>
                  <a:lnTo>
                    <a:pt x="966" y="68"/>
                  </a:lnTo>
                  <a:lnTo>
                    <a:pt x="988" y="50"/>
                  </a:lnTo>
                  <a:lnTo>
                    <a:pt x="988" y="50"/>
                  </a:lnTo>
                  <a:lnTo>
                    <a:pt x="976" y="46"/>
                  </a:lnTo>
                  <a:lnTo>
                    <a:pt x="976" y="46"/>
                  </a:lnTo>
                  <a:lnTo>
                    <a:pt x="968" y="44"/>
                  </a:lnTo>
                  <a:lnTo>
                    <a:pt x="968" y="44"/>
                  </a:lnTo>
                  <a:lnTo>
                    <a:pt x="966" y="42"/>
                  </a:lnTo>
                  <a:lnTo>
                    <a:pt x="966" y="42"/>
                  </a:lnTo>
                  <a:lnTo>
                    <a:pt x="944" y="60"/>
                  </a:lnTo>
                  <a:lnTo>
                    <a:pt x="944" y="60"/>
                  </a:lnTo>
                  <a:lnTo>
                    <a:pt x="924" y="80"/>
                  </a:lnTo>
                  <a:lnTo>
                    <a:pt x="946" y="88"/>
                  </a:lnTo>
                  <a:lnTo>
                    <a:pt x="946" y="88"/>
                  </a:lnTo>
                  <a:lnTo>
                    <a:pt x="966" y="68"/>
                  </a:lnTo>
                  <a:lnTo>
                    <a:pt x="966" y="68"/>
                  </a:lnTo>
                  <a:close/>
                  <a:moveTo>
                    <a:pt x="1014" y="88"/>
                  </a:moveTo>
                  <a:lnTo>
                    <a:pt x="1014" y="88"/>
                  </a:lnTo>
                  <a:lnTo>
                    <a:pt x="1028" y="76"/>
                  </a:lnTo>
                  <a:lnTo>
                    <a:pt x="1028" y="76"/>
                  </a:lnTo>
                  <a:lnTo>
                    <a:pt x="1036" y="72"/>
                  </a:lnTo>
                  <a:lnTo>
                    <a:pt x="1036" y="72"/>
                  </a:lnTo>
                  <a:lnTo>
                    <a:pt x="1032" y="70"/>
                  </a:lnTo>
                  <a:lnTo>
                    <a:pt x="1032" y="70"/>
                  </a:lnTo>
                  <a:lnTo>
                    <a:pt x="1024" y="66"/>
                  </a:lnTo>
                  <a:lnTo>
                    <a:pt x="1024" y="66"/>
                  </a:lnTo>
                  <a:lnTo>
                    <a:pt x="1014" y="62"/>
                  </a:lnTo>
                  <a:lnTo>
                    <a:pt x="1014" y="62"/>
                  </a:lnTo>
                  <a:lnTo>
                    <a:pt x="992" y="78"/>
                  </a:lnTo>
                  <a:lnTo>
                    <a:pt x="992" y="78"/>
                  </a:lnTo>
                  <a:lnTo>
                    <a:pt x="970" y="96"/>
                  </a:lnTo>
                  <a:lnTo>
                    <a:pt x="970" y="96"/>
                  </a:lnTo>
                  <a:lnTo>
                    <a:pt x="980" y="100"/>
                  </a:lnTo>
                  <a:lnTo>
                    <a:pt x="980" y="100"/>
                  </a:lnTo>
                  <a:lnTo>
                    <a:pt x="988" y="104"/>
                  </a:lnTo>
                  <a:lnTo>
                    <a:pt x="988" y="104"/>
                  </a:lnTo>
                  <a:lnTo>
                    <a:pt x="992" y="106"/>
                  </a:lnTo>
                  <a:lnTo>
                    <a:pt x="992" y="106"/>
                  </a:lnTo>
                  <a:lnTo>
                    <a:pt x="1014" y="88"/>
                  </a:lnTo>
                  <a:lnTo>
                    <a:pt x="1014" y="88"/>
                  </a:lnTo>
                  <a:close/>
                  <a:moveTo>
                    <a:pt x="1042" y="122"/>
                  </a:moveTo>
                  <a:lnTo>
                    <a:pt x="1042" y="122"/>
                  </a:lnTo>
                  <a:lnTo>
                    <a:pt x="1057" y="112"/>
                  </a:lnTo>
                  <a:lnTo>
                    <a:pt x="1057" y="112"/>
                  </a:lnTo>
                  <a:lnTo>
                    <a:pt x="1081" y="96"/>
                  </a:lnTo>
                  <a:lnTo>
                    <a:pt x="1081" y="96"/>
                  </a:lnTo>
                  <a:lnTo>
                    <a:pt x="1071" y="90"/>
                  </a:lnTo>
                  <a:lnTo>
                    <a:pt x="1071" y="90"/>
                  </a:lnTo>
                  <a:lnTo>
                    <a:pt x="1059" y="84"/>
                  </a:lnTo>
                  <a:lnTo>
                    <a:pt x="1059" y="84"/>
                  </a:lnTo>
                  <a:lnTo>
                    <a:pt x="1038" y="100"/>
                  </a:lnTo>
                  <a:lnTo>
                    <a:pt x="1038" y="100"/>
                  </a:lnTo>
                  <a:lnTo>
                    <a:pt x="1014" y="116"/>
                  </a:lnTo>
                  <a:lnTo>
                    <a:pt x="1036" y="126"/>
                  </a:lnTo>
                  <a:lnTo>
                    <a:pt x="1036" y="126"/>
                  </a:lnTo>
                  <a:lnTo>
                    <a:pt x="1042" y="122"/>
                  </a:lnTo>
                  <a:lnTo>
                    <a:pt x="1042" y="122"/>
                  </a:lnTo>
                  <a:close/>
                  <a:moveTo>
                    <a:pt x="1099" y="136"/>
                  </a:moveTo>
                  <a:lnTo>
                    <a:pt x="1099" y="136"/>
                  </a:lnTo>
                  <a:lnTo>
                    <a:pt x="1117" y="128"/>
                  </a:lnTo>
                  <a:lnTo>
                    <a:pt x="1117" y="128"/>
                  </a:lnTo>
                  <a:lnTo>
                    <a:pt x="1125" y="124"/>
                  </a:lnTo>
                  <a:lnTo>
                    <a:pt x="1125" y="124"/>
                  </a:lnTo>
                  <a:lnTo>
                    <a:pt x="1121" y="122"/>
                  </a:lnTo>
                  <a:lnTo>
                    <a:pt x="1121" y="122"/>
                  </a:lnTo>
                  <a:lnTo>
                    <a:pt x="1115" y="116"/>
                  </a:lnTo>
                  <a:lnTo>
                    <a:pt x="1115" y="116"/>
                  </a:lnTo>
                  <a:lnTo>
                    <a:pt x="1103" y="110"/>
                  </a:lnTo>
                  <a:lnTo>
                    <a:pt x="1103" y="110"/>
                  </a:lnTo>
                  <a:lnTo>
                    <a:pt x="1097" y="114"/>
                  </a:lnTo>
                  <a:lnTo>
                    <a:pt x="1097" y="114"/>
                  </a:lnTo>
                  <a:lnTo>
                    <a:pt x="1079" y="124"/>
                  </a:lnTo>
                  <a:lnTo>
                    <a:pt x="1079" y="124"/>
                  </a:lnTo>
                  <a:lnTo>
                    <a:pt x="1055" y="138"/>
                  </a:lnTo>
                  <a:lnTo>
                    <a:pt x="1055" y="138"/>
                  </a:lnTo>
                  <a:lnTo>
                    <a:pt x="1065" y="144"/>
                  </a:lnTo>
                  <a:lnTo>
                    <a:pt x="1065" y="144"/>
                  </a:lnTo>
                  <a:lnTo>
                    <a:pt x="1073" y="148"/>
                  </a:lnTo>
                  <a:lnTo>
                    <a:pt x="1073" y="148"/>
                  </a:lnTo>
                  <a:lnTo>
                    <a:pt x="1075" y="150"/>
                  </a:lnTo>
                  <a:lnTo>
                    <a:pt x="1075" y="150"/>
                  </a:lnTo>
                  <a:lnTo>
                    <a:pt x="1099" y="136"/>
                  </a:lnTo>
                  <a:lnTo>
                    <a:pt x="1099" y="136"/>
                  </a:lnTo>
                  <a:close/>
                  <a:moveTo>
                    <a:pt x="1123" y="174"/>
                  </a:moveTo>
                  <a:lnTo>
                    <a:pt x="1123" y="174"/>
                  </a:lnTo>
                  <a:lnTo>
                    <a:pt x="1141" y="166"/>
                  </a:lnTo>
                  <a:lnTo>
                    <a:pt x="1141" y="166"/>
                  </a:lnTo>
                  <a:lnTo>
                    <a:pt x="1167" y="154"/>
                  </a:lnTo>
                  <a:lnTo>
                    <a:pt x="1167" y="154"/>
                  </a:lnTo>
                  <a:lnTo>
                    <a:pt x="1157" y="146"/>
                  </a:lnTo>
                  <a:lnTo>
                    <a:pt x="1157" y="146"/>
                  </a:lnTo>
                  <a:lnTo>
                    <a:pt x="1147" y="140"/>
                  </a:lnTo>
                  <a:lnTo>
                    <a:pt x="1147" y="140"/>
                  </a:lnTo>
                  <a:lnTo>
                    <a:pt x="1121" y="152"/>
                  </a:lnTo>
                  <a:lnTo>
                    <a:pt x="1121" y="152"/>
                  </a:lnTo>
                  <a:lnTo>
                    <a:pt x="1097" y="164"/>
                  </a:lnTo>
                  <a:lnTo>
                    <a:pt x="1115" y="178"/>
                  </a:lnTo>
                  <a:lnTo>
                    <a:pt x="1115" y="178"/>
                  </a:lnTo>
                  <a:lnTo>
                    <a:pt x="1123" y="174"/>
                  </a:lnTo>
                  <a:lnTo>
                    <a:pt x="1123" y="174"/>
                  </a:lnTo>
                  <a:close/>
                  <a:moveTo>
                    <a:pt x="1179" y="198"/>
                  </a:moveTo>
                  <a:lnTo>
                    <a:pt x="1179" y="198"/>
                  </a:lnTo>
                  <a:lnTo>
                    <a:pt x="1197" y="190"/>
                  </a:lnTo>
                  <a:lnTo>
                    <a:pt x="1197" y="190"/>
                  </a:lnTo>
                  <a:lnTo>
                    <a:pt x="1207" y="188"/>
                  </a:lnTo>
                  <a:lnTo>
                    <a:pt x="1207" y="188"/>
                  </a:lnTo>
                  <a:lnTo>
                    <a:pt x="1203" y="186"/>
                  </a:lnTo>
                  <a:lnTo>
                    <a:pt x="1203" y="186"/>
                  </a:lnTo>
                  <a:lnTo>
                    <a:pt x="1197" y="180"/>
                  </a:lnTo>
                  <a:lnTo>
                    <a:pt x="1197" y="180"/>
                  </a:lnTo>
                  <a:lnTo>
                    <a:pt x="1187" y="172"/>
                  </a:lnTo>
                  <a:lnTo>
                    <a:pt x="1187" y="172"/>
                  </a:lnTo>
                  <a:lnTo>
                    <a:pt x="1179" y="174"/>
                  </a:lnTo>
                  <a:lnTo>
                    <a:pt x="1179" y="174"/>
                  </a:lnTo>
                  <a:lnTo>
                    <a:pt x="1161" y="182"/>
                  </a:lnTo>
                  <a:lnTo>
                    <a:pt x="1161" y="182"/>
                  </a:lnTo>
                  <a:lnTo>
                    <a:pt x="1137" y="194"/>
                  </a:lnTo>
                  <a:lnTo>
                    <a:pt x="1137" y="194"/>
                  </a:lnTo>
                  <a:lnTo>
                    <a:pt x="1145" y="200"/>
                  </a:lnTo>
                  <a:lnTo>
                    <a:pt x="1145" y="200"/>
                  </a:lnTo>
                  <a:lnTo>
                    <a:pt x="1151" y="206"/>
                  </a:lnTo>
                  <a:lnTo>
                    <a:pt x="1151" y="206"/>
                  </a:lnTo>
                  <a:lnTo>
                    <a:pt x="1155" y="208"/>
                  </a:lnTo>
                  <a:lnTo>
                    <a:pt x="1155" y="208"/>
                  </a:lnTo>
                  <a:lnTo>
                    <a:pt x="1179" y="198"/>
                  </a:lnTo>
                  <a:lnTo>
                    <a:pt x="1179" y="198"/>
                  </a:lnTo>
                  <a:close/>
                  <a:moveTo>
                    <a:pt x="1199" y="238"/>
                  </a:moveTo>
                  <a:lnTo>
                    <a:pt x="1199" y="238"/>
                  </a:lnTo>
                  <a:lnTo>
                    <a:pt x="1217" y="232"/>
                  </a:lnTo>
                  <a:lnTo>
                    <a:pt x="1217" y="232"/>
                  </a:lnTo>
                  <a:lnTo>
                    <a:pt x="1243" y="224"/>
                  </a:lnTo>
                  <a:lnTo>
                    <a:pt x="1243" y="224"/>
                  </a:lnTo>
                  <a:lnTo>
                    <a:pt x="1235" y="216"/>
                  </a:lnTo>
                  <a:lnTo>
                    <a:pt x="1235" y="216"/>
                  </a:lnTo>
                  <a:lnTo>
                    <a:pt x="1227" y="206"/>
                  </a:lnTo>
                  <a:lnTo>
                    <a:pt x="1227" y="206"/>
                  </a:lnTo>
                  <a:lnTo>
                    <a:pt x="1199" y="216"/>
                  </a:lnTo>
                  <a:lnTo>
                    <a:pt x="1199" y="216"/>
                  </a:lnTo>
                  <a:lnTo>
                    <a:pt x="1173" y="224"/>
                  </a:lnTo>
                  <a:lnTo>
                    <a:pt x="1189" y="240"/>
                  </a:lnTo>
                  <a:lnTo>
                    <a:pt x="1189" y="240"/>
                  </a:lnTo>
                  <a:lnTo>
                    <a:pt x="1199" y="238"/>
                  </a:lnTo>
                  <a:lnTo>
                    <a:pt x="1199" y="238"/>
                  </a:lnTo>
                  <a:close/>
                  <a:moveTo>
                    <a:pt x="1251" y="270"/>
                  </a:moveTo>
                  <a:lnTo>
                    <a:pt x="1251" y="270"/>
                  </a:lnTo>
                  <a:lnTo>
                    <a:pt x="1269" y="266"/>
                  </a:lnTo>
                  <a:lnTo>
                    <a:pt x="1269" y="266"/>
                  </a:lnTo>
                  <a:lnTo>
                    <a:pt x="1279" y="264"/>
                  </a:lnTo>
                  <a:lnTo>
                    <a:pt x="1279" y="264"/>
                  </a:lnTo>
                  <a:lnTo>
                    <a:pt x="1275" y="260"/>
                  </a:lnTo>
                  <a:lnTo>
                    <a:pt x="1275" y="260"/>
                  </a:lnTo>
                  <a:lnTo>
                    <a:pt x="1271" y="254"/>
                  </a:lnTo>
                  <a:lnTo>
                    <a:pt x="1271" y="254"/>
                  </a:lnTo>
                  <a:lnTo>
                    <a:pt x="1261" y="244"/>
                  </a:lnTo>
                  <a:lnTo>
                    <a:pt x="1261" y="244"/>
                  </a:lnTo>
                  <a:lnTo>
                    <a:pt x="1235" y="252"/>
                  </a:lnTo>
                  <a:lnTo>
                    <a:pt x="1235" y="252"/>
                  </a:lnTo>
                  <a:lnTo>
                    <a:pt x="1207" y="258"/>
                  </a:lnTo>
                  <a:lnTo>
                    <a:pt x="1207" y="258"/>
                  </a:lnTo>
                  <a:lnTo>
                    <a:pt x="1215" y="268"/>
                  </a:lnTo>
                  <a:lnTo>
                    <a:pt x="1215" y="268"/>
                  </a:lnTo>
                  <a:lnTo>
                    <a:pt x="1221" y="274"/>
                  </a:lnTo>
                  <a:lnTo>
                    <a:pt x="1221" y="274"/>
                  </a:lnTo>
                  <a:lnTo>
                    <a:pt x="1223" y="276"/>
                  </a:lnTo>
                  <a:lnTo>
                    <a:pt x="1223" y="276"/>
                  </a:lnTo>
                  <a:lnTo>
                    <a:pt x="1251" y="270"/>
                  </a:lnTo>
                  <a:lnTo>
                    <a:pt x="1251" y="270"/>
                  </a:lnTo>
                  <a:close/>
                  <a:moveTo>
                    <a:pt x="1263" y="312"/>
                  </a:moveTo>
                  <a:lnTo>
                    <a:pt x="1263" y="312"/>
                  </a:lnTo>
                  <a:lnTo>
                    <a:pt x="1281" y="308"/>
                  </a:lnTo>
                  <a:lnTo>
                    <a:pt x="1281" y="308"/>
                  </a:lnTo>
                  <a:lnTo>
                    <a:pt x="1309" y="306"/>
                  </a:lnTo>
                  <a:lnTo>
                    <a:pt x="1309" y="306"/>
                  </a:lnTo>
                  <a:lnTo>
                    <a:pt x="1303" y="296"/>
                  </a:lnTo>
                  <a:lnTo>
                    <a:pt x="1303" y="296"/>
                  </a:lnTo>
                  <a:lnTo>
                    <a:pt x="1295" y="286"/>
                  </a:lnTo>
                  <a:lnTo>
                    <a:pt x="1295" y="286"/>
                  </a:lnTo>
                  <a:lnTo>
                    <a:pt x="1267" y="290"/>
                  </a:lnTo>
                  <a:lnTo>
                    <a:pt x="1267" y="290"/>
                  </a:lnTo>
                  <a:lnTo>
                    <a:pt x="1241" y="296"/>
                  </a:lnTo>
                  <a:lnTo>
                    <a:pt x="1255" y="314"/>
                  </a:lnTo>
                  <a:lnTo>
                    <a:pt x="1255" y="314"/>
                  </a:lnTo>
                  <a:lnTo>
                    <a:pt x="1263" y="312"/>
                  </a:lnTo>
                  <a:lnTo>
                    <a:pt x="1263" y="312"/>
                  </a:lnTo>
                  <a:close/>
                  <a:moveTo>
                    <a:pt x="1311" y="350"/>
                  </a:moveTo>
                  <a:lnTo>
                    <a:pt x="1311" y="350"/>
                  </a:lnTo>
                  <a:lnTo>
                    <a:pt x="1329" y="350"/>
                  </a:lnTo>
                  <a:lnTo>
                    <a:pt x="1329" y="350"/>
                  </a:lnTo>
                  <a:lnTo>
                    <a:pt x="1339" y="348"/>
                  </a:lnTo>
                  <a:lnTo>
                    <a:pt x="1339" y="348"/>
                  </a:lnTo>
                  <a:lnTo>
                    <a:pt x="1337" y="346"/>
                  </a:lnTo>
                  <a:lnTo>
                    <a:pt x="1337" y="346"/>
                  </a:lnTo>
                  <a:lnTo>
                    <a:pt x="1331" y="338"/>
                  </a:lnTo>
                  <a:lnTo>
                    <a:pt x="1331" y="338"/>
                  </a:lnTo>
                  <a:lnTo>
                    <a:pt x="1325" y="328"/>
                  </a:lnTo>
                  <a:lnTo>
                    <a:pt x="1325" y="328"/>
                  </a:lnTo>
                  <a:lnTo>
                    <a:pt x="1297" y="330"/>
                  </a:lnTo>
                  <a:lnTo>
                    <a:pt x="1297" y="330"/>
                  </a:lnTo>
                  <a:lnTo>
                    <a:pt x="1269" y="334"/>
                  </a:lnTo>
                  <a:lnTo>
                    <a:pt x="1269" y="334"/>
                  </a:lnTo>
                  <a:lnTo>
                    <a:pt x="1277" y="344"/>
                  </a:lnTo>
                  <a:lnTo>
                    <a:pt x="1277" y="344"/>
                  </a:lnTo>
                  <a:lnTo>
                    <a:pt x="1281" y="350"/>
                  </a:lnTo>
                  <a:lnTo>
                    <a:pt x="1281" y="350"/>
                  </a:lnTo>
                  <a:lnTo>
                    <a:pt x="1283" y="352"/>
                  </a:lnTo>
                  <a:lnTo>
                    <a:pt x="1283" y="352"/>
                  </a:lnTo>
                  <a:lnTo>
                    <a:pt x="1311" y="350"/>
                  </a:lnTo>
                  <a:lnTo>
                    <a:pt x="1311" y="350"/>
                  </a:lnTo>
                  <a:close/>
                  <a:moveTo>
                    <a:pt x="1317" y="394"/>
                  </a:moveTo>
                  <a:lnTo>
                    <a:pt x="1317" y="394"/>
                  </a:lnTo>
                  <a:lnTo>
                    <a:pt x="1335" y="394"/>
                  </a:lnTo>
                  <a:lnTo>
                    <a:pt x="1335" y="394"/>
                  </a:lnTo>
                  <a:lnTo>
                    <a:pt x="1363" y="394"/>
                  </a:lnTo>
                  <a:lnTo>
                    <a:pt x="1363" y="394"/>
                  </a:lnTo>
                  <a:lnTo>
                    <a:pt x="1357" y="384"/>
                  </a:lnTo>
                  <a:lnTo>
                    <a:pt x="1357" y="384"/>
                  </a:lnTo>
                  <a:lnTo>
                    <a:pt x="1351" y="372"/>
                  </a:lnTo>
                  <a:lnTo>
                    <a:pt x="1351" y="372"/>
                  </a:lnTo>
                  <a:lnTo>
                    <a:pt x="1323" y="374"/>
                  </a:lnTo>
                  <a:lnTo>
                    <a:pt x="1323" y="374"/>
                  </a:lnTo>
                  <a:lnTo>
                    <a:pt x="1297" y="374"/>
                  </a:lnTo>
                  <a:lnTo>
                    <a:pt x="1307" y="394"/>
                  </a:lnTo>
                  <a:lnTo>
                    <a:pt x="1307" y="394"/>
                  </a:lnTo>
                  <a:lnTo>
                    <a:pt x="1317" y="394"/>
                  </a:lnTo>
                  <a:lnTo>
                    <a:pt x="1317" y="394"/>
                  </a:lnTo>
                  <a:close/>
                  <a:moveTo>
                    <a:pt x="1357" y="440"/>
                  </a:moveTo>
                  <a:lnTo>
                    <a:pt x="1357" y="440"/>
                  </a:lnTo>
                  <a:lnTo>
                    <a:pt x="1377" y="440"/>
                  </a:lnTo>
                  <a:lnTo>
                    <a:pt x="1377" y="440"/>
                  </a:lnTo>
                  <a:lnTo>
                    <a:pt x="1385" y="442"/>
                  </a:lnTo>
                  <a:lnTo>
                    <a:pt x="1385" y="442"/>
                  </a:lnTo>
                  <a:lnTo>
                    <a:pt x="1383" y="438"/>
                  </a:lnTo>
                  <a:lnTo>
                    <a:pt x="1383" y="438"/>
                  </a:lnTo>
                  <a:lnTo>
                    <a:pt x="1381" y="430"/>
                  </a:lnTo>
                  <a:lnTo>
                    <a:pt x="1381" y="430"/>
                  </a:lnTo>
                  <a:lnTo>
                    <a:pt x="1375" y="420"/>
                  </a:lnTo>
                  <a:lnTo>
                    <a:pt x="1375" y="420"/>
                  </a:lnTo>
                  <a:lnTo>
                    <a:pt x="1347" y="418"/>
                  </a:lnTo>
                  <a:lnTo>
                    <a:pt x="1347" y="418"/>
                  </a:lnTo>
                  <a:lnTo>
                    <a:pt x="1319" y="418"/>
                  </a:lnTo>
                  <a:lnTo>
                    <a:pt x="1319" y="418"/>
                  </a:lnTo>
                  <a:lnTo>
                    <a:pt x="1325" y="428"/>
                  </a:lnTo>
                  <a:lnTo>
                    <a:pt x="1325" y="428"/>
                  </a:lnTo>
                  <a:lnTo>
                    <a:pt x="1329" y="434"/>
                  </a:lnTo>
                  <a:lnTo>
                    <a:pt x="1329" y="434"/>
                  </a:lnTo>
                  <a:lnTo>
                    <a:pt x="1329" y="438"/>
                  </a:lnTo>
                  <a:lnTo>
                    <a:pt x="1329" y="438"/>
                  </a:lnTo>
                  <a:lnTo>
                    <a:pt x="1357" y="440"/>
                  </a:lnTo>
                  <a:lnTo>
                    <a:pt x="1357" y="440"/>
                  </a:lnTo>
                  <a:close/>
                  <a:moveTo>
                    <a:pt x="1357" y="484"/>
                  </a:moveTo>
                  <a:lnTo>
                    <a:pt x="1357" y="484"/>
                  </a:lnTo>
                  <a:lnTo>
                    <a:pt x="1377" y="486"/>
                  </a:lnTo>
                  <a:lnTo>
                    <a:pt x="1377" y="486"/>
                  </a:lnTo>
                  <a:lnTo>
                    <a:pt x="1403" y="490"/>
                  </a:lnTo>
                  <a:lnTo>
                    <a:pt x="1403" y="490"/>
                  </a:lnTo>
                  <a:lnTo>
                    <a:pt x="1399" y="478"/>
                  </a:lnTo>
                  <a:lnTo>
                    <a:pt x="1399" y="478"/>
                  </a:lnTo>
                  <a:lnTo>
                    <a:pt x="1395" y="468"/>
                  </a:lnTo>
                  <a:lnTo>
                    <a:pt x="1395" y="468"/>
                  </a:lnTo>
                  <a:lnTo>
                    <a:pt x="1367" y="464"/>
                  </a:lnTo>
                  <a:lnTo>
                    <a:pt x="1367" y="464"/>
                  </a:lnTo>
                  <a:lnTo>
                    <a:pt x="1341" y="462"/>
                  </a:lnTo>
                  <a:lnTo>
                    <a:pt x="1349" y="482"/>
                  </a:lnTo>
                  <a:lnTo>
                    <a:pt x="1349" y="482"/>
                  </a:lnTo>
                  <a:lnTo>
                    <a:pt x="1357" y="484"/>
                  </a:lnTo>
                  <a:lnTo>
                    <a:pt x="1357" y="484"/>
                  </a:lnTo>
                  <a:close/>
                  <a:moveTo>
                    <a:pt x="1391" y="534"/>
                  </a:moveTo>
                  <a:lnTo>
                    <a:pt x="1391" y="534"/>
                  </a:lnTo>
                  <a:lnTo>
                    <a:pt x="1419" y="540"/>
                  </a:lnTo>
                  <a:lnTo>
                    <a:pt x="1413" y="516"/>
                  </a:lnTo>
                  <a:lnTo>
                    <a:pt x="1413" y="516"/>
                  </a:lnTo>
                  <a:lnTo>
                    <a:pt x="1403" y="514"/>
                  </a:lnTo>
                  <a:lnTo>
                    <a:pt x="1403" y="514"/>
                  </a:lnTo>
                  <a:lnTo>
                    <a:pt x="1385" y="512"/>
                  </a:lnTo>
                  <a:lnTo>
                    <a:pt x="1385" y="512"/>
                  </a:lnTo>
                  <a:lnTo>
                    <a:pt x="1357" y="506"/>
                  </a:lnTo>
                  <a:lnTo>
                    <a:pt x="1357" y="506"/>
                  </a:lnTo>
                  <a:lnTo>
                    <a:pt x="1361" y="518"/>
                  </a:lnTo>
                  <a:lnTo>
                    <a:pt x="1361" y="518"/>
                  </a:lnTo>
                  <a:lnTo>
                    <a:pt x="1363" y="524"/>
                  </a:lnTo>
                  <a:lnTo>
                    <a:pt x="1363" y="524"/>
                  </a:lnTo>
                  <a:lnTo>
                    <a:pt x="1365" y="528"/>
                  </a:lnTo>
                  <a:lnTo>
                    <a:pt x="1365" y="528"/>
                  </a:lnTo>
                  <a:lnTo>
                    <a:pt x="1391" y="534"/>
                  </a:lnTo>
                  <a:lnTo>
                    <a:pt x="1391" y="534"/>
                  </a:lnTo>
                  <a:close/>
                  <a:moveTo>
                    <a:pt x="1385" y="578"/>
                  </a:moveTo>
                  <a:lnTo>
                    <a:pt x="1385" y="578"/>
                  </a:lnTo>
                  <a:lnTo>
                    <a:pt x="1403" y="582"/>
                  </a:lnTo>
                  <a:lnTo>
                    <a:pt x="1403" y="582"/>
                  </a:lnTo>
                  <a:lnTo>
                    <a:pt x="1429" y="592"/>
                  </a:lnTo>
                  <a:lnTo>
                    <a:pt x="1429" y="592"/>
                  </a:lnTo>
                  <a:lnTo>
                    <a:pt x="1427" y="580"/>
                  </a:lnTo>
                  <a:lnTo>
                    <a:pt x="1427" y="580"/>
                  </a:lnTo>
                  <a:lnTo>
                    <a:pt x="1425" y="570"/>
                  </a:lnTo>
                  <a:lnTo>
                    <a:pt x="1425" y="570"/>
                  </a:lnTo>
                  <a:lnTo>
                    <a:pt x="1425" y="568"/>
                  </a:lnTo>
                  <a:lnTo>
                    <a:pt x="1425" y="568"/>
                  </a:lnTo>
                  <a:lnTo>
                    <a:pt x="1397" y="560"/>
                  </a:lnTo>
                  <a:lnTo>
                    <a:pt x="1397" y="560"/>
                  </a:lnTo>
                  <a:lnTo>
                    <a:pt x="1371" y="554"/>
                  </a:lnTo>
                  <a:lnTo>
                    <a:pt x="1377" y="576"/>
                  </a:lnTo>
                  <a:lnTo>
                    <a:pt x="1377" y="576"/>
                  </a:lnTo>
                  <a:lnTo>
                    <a:pt x="1385" y="578"/>
                  </a:lnTo>
                  <a:lnTo>
                    <a:pt x="1385" y="578"/>
                  </a:lnTo>
                  <a:close/>
                  <a:moveTo>
                    <a:pt x="1411" y="632"/>
                  </a:moveTo>
                  <a:lnTo>
                    <a:pt x="1411" y="632"/>
                  </a:lnTo>
                  <a:lnTo>
                    <a:pt x="1437" y="642"/>
                  </a:lnTo>
                  <a:lnTo>
                    <a:pt x="1435" y="618"/>
                  </a:lnTo>
                  <a:lnTo>
                    <a:pt x="1435" y="618"/>
                  </a:lnTo>
                  <a:lnTo>
                    <a:pt x="1427" y="616"/>
                  </a:lnTo>
                  <a:lnTo>
                    <a:pt x="1427" y="616"/>
                  </a:lnTo>
                  <a:lnTo>
                    <a:pt x="1407" y="608"/>
                  </a:lnTo>
                  <a:lnTo>
                    <a:pt x="1407" y="608"/>
                  </a:lnTo>
                  <a:lnTo>
                    <a:pt x="1381" y="600"/>
                  </a:lnTo>
                  <a:lnTo>
                    <a:pt x="1381" y="600"/>
                  </a:lnTo>
                  <a:lnTo>
                    <a:pt x="1383" y="612"/>
                  </a:lnTo>
                  <a:lnTo>
                    <a:pt x="1383" y="612"/>
                  </a:lnTo>
                  <a:lnTo>
                    <a:pt x="1385" y="620"/>
                  </a:lnTo>
                  <a:lnTo>
                    <a:pt x="1385" y="620"/>
                  </a:lnTo>
                  <a:lnTo>
                    <a:pt x="1385" y="624"/>
                  </a:lnTo>
                  <a:lnTo>
                    <a:pt x="1385" y="624"/>
                  </a:lnTo>
                  <a:lnTo>
                    <a:pt x="1411" y="632"/>
                  </a:lnTo>
                  <a:lnTo>
                    <a:pt x="1411" y="632"/>
                  </a:lnTo>
                  <a:close/>
                  <a:moveTo>
                    <a:pt x="1415" y="682"/>
                  </a:moveTo>
                  <a:lnTo>
                    <a:pt x="1415" y="682"/>
                  </a:lnTo>
                  <a:lnTo>
                    <a:pt x="1433" y="690"/>
                  </a:lnTo>
                  <a:lnTo>
                    <a:pt x="1433" y="690"/>
                  </a:lnTo>
                  <a:lnTo>
                    <a:pt x="1441" y="694"/>
                  </a:lnTo>
                  <a:lnTo>
                    <a:pt x="1441" y="694"/>
                  </a:lnTo>
                  <a:lnTo>
                    <a:pt x="1441" y="682"/>
                  </a:lnTo>
                  <a:lnTo>
                    <a:pt x="1441" y="682"/>
                  </a:lnTo>
                  <a:lnTo>
                    <a:pt x="1439" y="670"/>
                  </a:lnTo>
                  <a:lnTo>
                    <a:pt x="1439" y="670"/>
                  </a:lnTo>
                  <a:lnTo>
                    <a:pt x="1415" y="658"/>
                  </a:lnTo>
                  <a:lnTo>
                    <a:pt x="1415" y="658"/>
                  </a:lnTo>
                  <a:lnTo>
                    <a:pt x="1397" y="652"/>
                  </a:lnTo>
                  <a:lnTo>
                    <a:pt x="1397" y="652"/>
                  </a:lnTo>
                  <a:lnTo>
                    <a:pt x="1389" y="648"/>
                  </a:lnTo>
                  <a:lnTo>
                    <a:pt x="1389" y="648"/>
                  </a:lnTo>
                  <a:lnTo>
                    <a:pt x="1389" y="652"/>
                  </a:lnTo>
                  <a:lnTo>
                    <a:pt x="1389" y="652"/>
                  </a:lnTo>
                  <a:lnTo>
                    <a:pt x="1389" y="660"/>
                  </a:lnTo>
                  <a:lnTo>
                    <a:pt x="1389" y="660"/>
                  </a:lnTo>
                  <a:lnTo>
                    <a:pt x="1391" y="672"/>
                  </a:lnTo>
                  <a:lnTo>
                    <a:pt x="1391" y="672"/>
                  </a:lnTo>
                  <a:lnTo>
                    <a:pt x="1415" y="682"/>
                  </a:lnTo>
                  <a:lnTo>
                    <a:pt x="1415" y="682"/>
                  </a:lnTo>
                  <a:close/>
                  <a:moveTo>
                    <a:pt x="1399" y="724"/>
                  </a:moveTo>
                  <a:lnTo>
                    <a:pt x="1399" y="724"/>
                  </a:lnTo>
                  <a:lnTo>
                    <a:pt x="1417" y="732"/>
                  </a:lnTo>
                  <a:lnTo>
                    <a:pt x="1417" y="732"/>
                  </a:lnTo>
                  <a:lnTo>
                    <a:pt x="1441" y="746"/>
                  </a:lnTo>
                  <a:lnTo>
                    <a:pt x="1441" y="722"/>
                  </a:lnTo>
                  <a:lnTo>
                    <a:pt x="1441" y="722"/>
                  </a:lnTo>
                  <a:lnTo>
                    <a:pt x="1433" y="718"/>
                  </a:lnTo>
                  <a:lnTo>
                    <a:pt x="1433" y="718"/>
                  </a:lnTo>
                  <a:lnTo>
                    <a:pt x="1417" y="710"/>
                  </a:lnTo>
                  <a:lnTo>
                    <a:pt x="1417" y="710"/>
                  </a:lnTo>
                  <a:lnTo>
                    <a:pt x="1391" y="698"/>
                  </a:lnTo>
                  <a:lnTo>
                    <a:pt x="1393" y="720"/>
                  </a:lnTo>
                  <a:lnTo>
                    <a:pt x="1393" y="720"/>
                  </a:lnTo>
                  <a:lnTo>
                    <a:pt x="1399" y="724"/>
                  </a:lnTo>
                  <a:lnTo>
                    <a:pt x="1399" y="724"/>
                  </a:lnTo>
                  <a:close/>
                  <a:moveTo>
                    <a:pt x="1415" y="784"/>
                  </a:moveTo>
                  <a:lnTo>
                    <a:pt x="1415" y="784"/>
                  </a:lnTo>
                  <a:lnTo>
                    <a:pt x="1431" y="794"/>
                  </a:lnTo>
                  <a:lnTo>
                    <a:pt x="1431" y="794"/>
                  </a:lnTo>
                  <a:lnTo>
                    <a:pt x="1437" y="798"/>
                  </a:lnTo>
                  <a:lnTo>
                    <a:pt x="1437" y="798"/>
                  </a:lnTo>
                  <a:lnTo>
                    <a:pt x="1437" y="796"/>
                  </a:lnTo>
                  <a:lnTo>
                    <a:pt x="1437" y="796"/>
                  </a:lnTo>
                  <a:lnTo>
                    <a:pt x="1439" y="786"/>
                  </a:lnTo>
                  <a:lnTo>
                    <a:pt x="1439" y="786"/>
                  </a:lnTo>
                  <a:lnTo>
                    <a:pt x="1439" y="774"/>
                  </a:lnTo>
                  <a:lnTo>
                    <a:pt x="1439" y="774"/>
                  </a:lnTo>
                  <a:lnTo>
                    <a:pt x="1415" y="760"/>
                  </a:lnTo>
                  <a:lnTo>
                    <a:pt x="1415" y="760"/>
                  </a:lnTo>
                  <a:lnTo>
                    <a:pt x="1399" y="750"/>
                  </a:lnTo>
                  <a:lnTo>
                    <a:pt x="1399" y="750"/>
                  </a:lnTo>
                  <a:lnTo>
                    <a:pt x="1391" y="746"/>
                  </a:lnTo>
                  <a:lnTo>
                    <a:pt x="1391" y="746"/>
                  </a:lnTo>
                  <a:lnTo>
                    <a:pt x="1391" y="758"/>
                  </a:lnTo>
                  <a:lnTo>
                    <a:pt x="1391" y="758"/>
                  </a:lnTo>
                  <a:lnTo>
                    <a:pt x="1391" y="768"/>
                  </a:lnTo>
                  <a:lnTo>
                    <a:pt x="1391" y="768"/>
                  </a:lnTo>
                  <a:lnTo>
                    <a:pt x="1415" y="784"/>
                  </a:lnTo>
                  <a:lnTo>
                    <a:pt x="1415" y="784"/>
                  </a:lnTo>
                  <a:close/>
                  <a:moveTo>
                    <a:pt x="1393" y="822"/>
                  </a:moveTo>
                  <a:lnTo>
                    <a:pt x="1393" y="822"/>
                  </a:lnTo>
                  <a:lnTo>
                    <a:pt x="1407" y="834"/>
                  </a:lnTo>
                  <a:lnTo>
                    <a:pt x="1407" y="834"/>
                  </a:lnTo>
                  <a:lnTo>
                    <a:pt x="1429" y="850"/>
                  </a:lnTo>
                  <a:lnTo>
                    <a:pt x="1429" y="850"/>
                  </a:lnTo>
                  <a:lnTo>
                    <a:pt x="1431" y="838"/>
                  </a:lnTo>
                  <a:lnTo>
                    <a:pt x="1431" y="838"/>
                  </a:lnTo>
                  <a:lnTo>
                    <a:pt x="1433" y="830"/>
                  </a:lnTo>
                  <a:lnTo>
                    <a:pt x="1433" y="830"/>
                  </a:lnTo>
                  <a:lnTo>
                    <a:pt x="1433" y="826"/>
                  </a:lnTo>
                  <a:lnTo>
                    <a:pt x="1433" y="826"/>
                  </a:lnTo>
                  <a:lnTo>
                    <a:pt x="1411" y="810"/>
                  </a:lnTo>
                  <a:lnTo>
                    <a:pt x="1411" y="810"/>
                  </a:lnTo>
                  <a:lnTo>
                    <a:pt x="1389" y="794"/>
                  </a:lnTo>
                  <a:lnTo>
                    <a:pt x="1385" y="816"/>
                  </a:lnTo>
                  <a:lnTo>
                    <a:pt x="1385" y="816"/>
                  </a:lnTo>
                  <a:lnTo>
                    <a:pt x="1393" y="822"/>
                  </a:lnTo>
                  <a:lnTo>
                    <a:pt x="1393" y="822"/>
                  </a:lnTo>
                  <a:close/>
                  <a:moveTo>
                    <a:pt x="1397" y="881"/>
                  </a:moveTo>
                  <a:lnTo>
                    <a:pt x="1397" y="881"/>
                  </a:lnTo>
                  <a:lnTo>
                    <a:pt x="1419" y="901"/>
                  </a:lnTo>
                  <a:lnTo>
                    <a:pt x="1425" y="877"/>
                  </a:lnTo>
                  <a:lnTo>
                    <a:pt x="1425" y="877"/>
                  </a:lnTo>
                  <a:lnTo>
                    <a:pt x="1417" y="871"/>
                  </a:lnTo>
                  <a:lnTo>
                    <a:pt x="1417" y="871"/>
                  </a:lnTo>
                  <a:lnTo>
                    <a:pt x="1403" y="859"/>
                  </a:lnTo>
                  <a:lnTo>
                    <a:pt x="1403" y="859"/>
                  </a:lnTo>
                  <a:lnTo>
                    <a:pt x="1381" y="842"/>
                  </a:lnTo>
                  <a:lnTo>
                    <a:pt x="1381" y="842"/>
                  </a:lnTo>
                  <a:lnTo>
                    <a:pt x="1379" y="854"/>
                  </a:lnTo>
                  <a:lnTo>
                    <a:pt x="1379" y="854"/>
                  </a:lnTo>
                  <a:lnTo>
                    <a:pt x="1377" y="861"/>
                  </a:lnTo>
                  <a:lnTo>
                    <a:pt x="1377" y="861"/>
                  </a:lnTo>
                  <a:lnTo>
                    <a:pt x="1377" y="863"/>
                  </a:lnTo>
                  <a:lnTo>
                    <a:pt x="1377" y="863"/>
                  </a:lnTo>
                  <a:lnTo>
                    <a:pt x="1397" y="881"/>
                  </a:lnTo>
                  <a:lnTo>
                    <a:pt x="1397" y="881"/>
                  </a:lnTo>
                  <a:close/>
                  <a:moveTo>
                    <a:pt x="1371" y="917"/>
                  </a:moveTo>
                  <a:lnTo>
                    <a:pt x="1371" y="917"/>
                  </a:lnTo>
                  <a:lnTo>
                    <a:pt x="1385" y="931"/>
                  </a:lnTo>
                  <a:lnTo>
                    <a:pt x="1385" y="931"/>
                  </a:lnTo>
                  <a:lnTo>
                    <a:pt x="1403" y="951"/>
                  </a:lnTo>
                  <a:lnTo>
                    <a:pt x="1403" y="951"/>
                  </a:lnTo>
                  <a:lnTo>
                    <a:pt x="1407" y="939"/>
                  </a:lnTo>
                  <a:lnTo>
                    <a:pt x="1407" y="939"/>
                  </a:lnTo>
                  <a:lnTo>
                    <a:pt x="1411" y="931"/>
                  </a:lnTo>
                  <a:lnTo>
                    <a:pt x="1411" y="931"/>
                  </a:lnTo>
                  <a:lnTo>
                    <a:pt x="1411" y="927"/>
                  </a:lnTo>
                  <a:lnTo>
                    <a:pt x="1411" y="927"/>
                  </a:lnTo>
                  <a:lnTo>
                    <a:pt x="1391" y="907"/>
                  </a:lnTo>
                  <a:lnTo>
                    <a:pt x="1391" y="907"/>
                  </a:lnTo>
                  <a:lnTo>
                    <a:pt x="1371" y="889"/>
                  </a:lnTo>
                  <a:lnTo>
                    <a:pt x="1365" y="911"/>
                  </a:lnTo>
                  <a:lnTo>
                    <a:pt x="1365" y="911"/>
                  </a:lnTo>
                  <a:lnTo>
                    <a:pt x="1371" y="917"/>
                  </a:lnTo>
                  <a:lnTo>
                    <a:pt x="1371" y="917"/>
                  </a:lnTo>
                  <a:close/>
                  <a:moveTo>
                    <a:pt x="1367" y="977"/>
                  </a:moveTo>
                  <a:lnTo>
                    <a:pt x="1367" y="977"/>
                  </a:lnTo>
                  <a:lnTo>
                    <a:pt x="1385" y="999"/>
                  </a:lnTo>
                  <a:lnTo>
                    <a:pt x="1395" y="977"/>
                  </a:lnTo>
                  <a:lnTo>
                    <a:pt x="1395" y="977"/>
                  </a:lnTo>
                  <a:lnTo>
                    <a:pt x="1389" y="969"/>
                  </a:lnTo>
                  <a:lnTo>
                    <a:pt x="1389" y="969"/>
                  </a:lnTo>
                  <a:lnTo>
                    <a:pt x="1377" y="955"/>
                  </a:lnTo>
                  <a:lnTo>
                    <a:pt x="1377" y="955"/>
                  </a:lnTo>
                  <a:lnTo>
                    <a:pt x="1357" y="935"/>
                  </a:lnTo>
                  <a:lnTo>
                    <a:pt x="1357" y="935"/>
                  </a:lnTo>
                  <a:lnTo>
                    <a:pt x="1353" y="945"/>
                  </a:lnTo>
                  <a:lnTo>
                    <a:pt x="1353" y="945"/>
                  </a:lnTo>
                  <a:lnTo>
                    <a:pt x="1349" y="957"/>
                  </a:lnTo>
                  <a:lnTo>
                    <a:pt x="1349" y="957"/>
                  </a:lnTo>
                  <a:lnTo>
                    <a:pt x="1367" y="977"/>
                  </a:lnTo>
                  <a:lnTo>
                    <a:pt x="1367" y="977"/>
                  </a:lnTo>
                  <a:close/>
                  <a:moveTo>
                    <a:pt x="1347" y="1023"/>
                  </a:moveTo>
                  <a:lnTo>
                    <a:pt x="1347" y="1023"/>
                  </a:lnTo>
                  <a:lnTo>
                    <a:pt x="1363" y="1047"/>
                  </a:lnTo>
                  <a:lnTo>
                    <a:pt x="1363" y="1047"/>
                  </a:lnTo>
                  <a:lnTo>
                    <a:pt x="1369" y="1035"/>
                  </a:lnTo>
                  <a:lnTo>
                    <a:pt x="1369" y="1035"/>
                  </a:lnTo>
                  <a:lnTo>
                    <a:pt x="1373" y="1027"/>
                  </a:lnTo>
                  <a:lnTo>
                    <a:pt x="1373" y="1027"/>
                  </a:lnTo>
                  <a:lnTo>
                    <a:pt x="1375" y="1025"/>
                  </a:lnTo>
                  <a:lnTo>
                    <a:pt x="1375" y="1025"/>
                  </a:lnTo>
                  <a:lnTo>
                    <a:pt x="1357" y="1003"/>
                  </a:lnTo>
                  <a:lnTo>
                    <a:pt x="1357" y="1003"/>
                  </a:lnTo>
                  <a:lnTo>
                    <a:pt x="1345" y="987"/>
                  </a:lnTo>
                  <a:lnTo>
                    <a:pt x="1345" y="987"/>
                  </a:lnTo>
                  <a:lnTo>
                    <a:pt x="1339" y="981"/>
                  </a:lnTo>
                  <a:lnTo>
                    <a:pt x="1339" y="981"/>
                  </a:lnTo>
                  <a:lnTo>
                    <a:pt x="1339" y="983"/>
                  </a:lnTo>
                  <a:lnTo>
                    <a:pt x="1339" y="983"/>
                  </a:lnTo>
                  <a:lnTo>
                    <a:pt x="1335" y="991"/>
                  </a:lnTo>
                  <a:lnTo>
                    <a:pt x="1335" y="991"/>
                  </a:lnTo>
                  <a:lnTo>
                    <a:pt x="1331" y="1001"/>
                  </a:lnTo>
                  <a:lnTo>
                    <a:pt x="1331" y="1001"/>
                  </a:lnTo>
                  <a:lnTo>
                    <a:pt x="1347" y="1023"/>
                  </a:lnTo>
                  <a:lnTo>
                    <a:pt x="1347" y="1023"/>
                  </a:lnTo>
                  <a:close/>
                  <a:moveTo>
                    <a:pt x="1323" y="1069"/>
                  </a:moveTo>
                  <a:lnTo>
                    <a:pt x="1323" y="1069"/>
                  </a:lnTo>
                  <a:lnTo>
                    <a:pt x="1339" y="1093"/>
                  </a:lnTo>
                  <a:lnTo>
                    <a:pt x="1351" y="1071"/>
                  </a:lnTo>
                  <a:lnTo>
                    <a:pt x="1351" y="1071"/>
                  </a:lnTo>
                  <a:lnTo>
                    <a:pt x="1347" y="1063"/>
                  </a:lnTo>
                  <a:lnTo>
                    <a:pt x="1347" y="1063"/>
                  </a:lnTo>
                  <a:lnTo>
                    <a:pt x="1335" y="1047"/>
                  </a:lnTo>
                  <a:lnTo>
                    <a:pt x="1335" y="1047"/>
                  </a:lnTo>
                  <a:lnTo>
                    <a:pt x="1319" y="1025"/>
                  </a:lnTo>
                  <a:lnTo>
                    <a:pt x="1319" y="1025"/>
                  </a:lnTo>
                  <a:lnTo>
                    <a:pt x="1315" y="1035"/>
                  </a:lnTo>
                  <a:lnTo>
                    <a:pt x="1315" y="1035"/>
                  </a:lnTo>
                  <a:lnTo>
                    <a:pt x="1309" y="1045"/>
                  </a:lnTo>
                  <a:lnTo>
                    <a:pt x="1309" y="1045"/>
                  </a:lnTo>
                  <a:lnTo>
                    <a:pt x="1323" y="1069"/>
                  </a:lnTo>
                  <a:lnTo>
                    <a:pt x="1323" y="1069"/>
                  </a:lnTo>
                  <a:close/>
                  <a:moveTo>
                    <a:pt x="1297" y="1111"/>
                  </a:moveTo>
                  <a:lnTo>
                    <a:pt x="1297" y="1111"/>
                  </a:lnTo>
                  <a:lnTo>
                    <a:pt x="1309" y="1135"/>
                  </a:lnTo>
                  <a:lnTo>
                    <a:pt x="1309" y="1135"/>
                  </a:lnTo>
                  <a:lnTo>
                    <a:pt x="1317" y="1125"/>
                  </a:lnTo>
                  <a:lnTo>
                    <a:pt x="1317" y="1125"/>
                  </a:lnTo>
                  <a:lnTo>
                    <a:pt x="1321" y="1119"/>
                  </a:lnTo>
                  <a:lnTo>
                    <a:pt x="1321" y="1119"/>
                  </a:lnTo>
                  <a:lnTo>
                    <a:pt x="1323" y="1115"/>
                  </a:lnTo>
                  <a:lnTo>
                    <a:pt x="1323" y="1115"/>
                  </a:lnTo>
                  <a:lnTo>
                    <a:pt x="1311" y="1091"/>
                  </a:lnTo>
                  <a:lnTo>
                    <a:pt x="1311" y="1091"/>
                  </a:lnTo>
                  <a:lnTo>
                    <a:pt x="1301" y="1075"/>
                  </a:lnTo>
                  <a:lnTo>
                    <a:pt x="1301" y="1075"/>
                  </a:lnTo>
                  <a:lnTo>
                    <a:pt x="1295" y="1067"/>
                  </a:lnTo>
                  <a:lnTo>
                    <a:pt x="1295" y="1067"/>
                  </a:lnTo>
                  <a:lnTo>
                    <a:pt x="1293" y="1071"/>
                  </a:lnTo>
                  <a:lnTo>
                    <a:pt x="1293" y="1071"/>
                  </a:lnTo>
                  <a:lnTo>
                    <a:pt x="1289" y="1077"/>
                  </a:lnTo>
                  <a:lnTo>
                    <a:pt x="1289" y="1077"/>
                  </a:lnTo>
                  <a:lnTo>
                    <a:pt x="1283" y="1087"/>
                  </a:lnTo>
                  <a:lnTo>
                    <a:pt x="1283" y="1087"/>
                  </a:lnTo>
                  <a:lnTo>
                    <a:pt x="1297" y="1111"/>
                  </a:lnTo>
                  <a:lnTo>
                    <a:pt x="1297" y="1111"/>
                  </a:lnTo>
                  <a:close/>
                  <a:moveTo>
                    <a:pt x="1267" y="1151"/>
                  </a:moveTo>
                  <a:lnTo>
                    <a:pt x="1267" y="1151"/>
                  </a:lnTo>
                  <a:lnTo>
                    <a:pt x="1279" y="1177"/>
                  </a:lnTo>
                  <a:lnTo>
                    <a:pt x="1293" y="1157"/>
                  </a:lnTo>
                  <a:lnTo>
                    <a:pt x="1293" y="1157"/>
                  </a:lnTo>
                  <a:lnTo>
                    <a:pt x="1289" y="1149"/>
                  </a:lnTo>
                  <a:lnTo>
                    <a:pt x="1289" y="1149"/>
                  </a:lnTo>
                  <a:lnTo>
                    <a:pt x="1281" y="1133"/>
                  </a:lnTo>
                  <a:lnTo>
                    <a:pt x="1281" y="1133"/>
                  </a:lnTo>
                  <a:lnTo>
                    <a:pt x="1269" y="1107"/>
                  </a:lnTo>
                  <a:lnTo>
                    <a:pt x="1269" y="1107"/>
                  </a:lnTo>
                  <a:lnTo>
                    <a:pt x="1263" y="1117"/>
                  </a:lnTo>
                  <a:lnTo>
                    <a:pt x="1263" y="1117"/>
                  </a:lnTo>
                  <a:lnTo>
                    <a:pt x="1255" y="1127"/>
                  </a:lnTo>
                  <a:lnTo>
                    <a:pt x="1255" y="1127"/>
                  </a:lnTo>
                  <a:lnTo>
                    <a:pt x="1267" y="1151"/>
                  </a:lnTo>
                  <a:lnTo>
                    <a:pt x="1267" y="1151"/>
                  </a:lnTo>
                  <a:close/>
                  <a:moveTo>
                    <a:pt x="1235" y="1189"/>
                  </a:moveTo>
                  <a:lnTo>
                    <a:pt x="1235" y="1189"/>
                  </a:lnTo>
                  <a:lnTo>
                    <a:pt x="1243" y="1217"/>
                  </a:lnTo>
                  <a:lnTo>
                    <a:pt x="1243" y="1217"/>
                  </a:lnTo>
                  <a:lnTo>
                    <a:pt x="1253" y="1207"/>
                  </a:lnTo>
                  <a:lnTo>
                    <a:pt x="1253" y="1207"/>
                  </a:lnTo>
                  <a:lnTo>
                    <a:pt x="1257" y="1201"/>
                  </a:lnTo>
                  <a:lnTo>
                    <a:pt x="1257" y="1201"/>
                  </a:lnTo>
                  <a:lnTo>
                    <a:pt x="1261" y="1199"/>
                  </a:lnTo>
                  <a:lnTo>
                    <a:pt x="1261" y="1199"/>
                  </a:lnTo>
                  <a:lnTo>
                    <a:pt x="1251" y="1171"/>
                  </a:lnTo>
                  <a:lnTo>
                    <a:pt x="1251" y="1171"/>
                  </a:lnTo>
                  <a:lnTo>
                    <a:pt x="1243" y="1155"/>
                  </a:lnTo>
                  <a:lnTo>
                    <a:pt x="1243" y="1155"/>
                  </a:lnTo>
                  <a:lnTo>
                    <a:pt x="1239" y="1147"/>
                  </a:lnTo>
                  <a:lnTo>
                    <a:pt x="1239" y="1147"/>
                  </a:lnTo>
                  <a:lnTo>
                    <a:pt x="1237" y="1149"/>
                  </a:lnTo>
                  <a:lnTo>
                    <a:pt x="1237" y="1149"/>
                  </a:lnTo>
                  <a:lnTo>
                    <a:pt x="1233" y="1155"/>
                  </a:lnTo>
                  <a:lnTo>
                    <a:pt x="1233" y="1155"/>
                  </a:lnTo>
                  <a:lnTo>
                    <a:pt x="1225" y="1163"/>
                  </a:lnTo>
                  <a:lnTo>
                    <a:pt x="1225" y="1163"/>
                  </a:lnTo>
                  <a:lnTo>
                    <a:pt x="1235" y="1189"/>
                  </a:lnTo>
                  <a:lnTo>
                    <a:pt x="1235" y="1189"/>
                  </a:lnTo>
                  <a:close/>
                  <a:moveTo>
                    <a:pt x="1199" y="1225"/>
                  </a:moveTo>
                  <a:lnTo>
                    <a:pt x="1199" y="1225"/>
                  </a:lnTo>
                  <a:lnTo>
                    <a:pt x="1207" y="1253"/>
                  </a:lnTo>
                  <a:lnTo>
                    <a:pt x="1225" y="1235"/>
                  </a:lnTo>
                  <a:lnTo>
                    <a:pt x="1225" y="1235"/>
                  </a:lnTo>
                  <a:lnTo>
                    <a:pt x="1223" y="1227"/>
                  </a:lnTo>
                  <a:lnTo>
                    <a:pt x="1223" y="1227"/>
                  </a:lnTo>
                  <a:lnTo>
                    <a:pt x="1217" y="1209"/>
                  </a:lnTo>
                  <a:lnTo>
                    <a:pt x="1217" y="1209"/>
                  </a:lnTo>
                  <a:lnTo>
                    <a:pt x="1207" y="1183"/>
                  </a:lnTo>
                  <a:lnTo>
                    <a:pt x="1207" y="1183"/>
                  </a:lnTo>
                  <a:lnTo>
                    <a:pt x="1199" y="1191"/>
                  </a:lnTo>
                  <a:lnTo>
                    <a:pt x="1199" y="1191"/>
                  </a:lnTo>
                  <a:lnTo>
                    <a:pt x="1191" y="1199"/>
                  </a:lnTo>
                  <a:lnTo>
                    <a:pt x="1191" y="1199"/>
                  </a:lnTo>
                  <a:lnTo>
                    <a:pt x="1199" y="1225"/>
                  </a:lnTo>
                  <a:lnTo>
                    <a:pt x="1199" y="1225"/>
                  </a:lnTo>
                  <a:close/>
                  <a:moveTo>
                    <a:pt x="1157" y="1241"/>
                  </a:moveTo>
                  <a:lnTo>
                    <a:pt x="1157" y="1241"/>
                  </a:lnTo>
                  <a:lnTo>
                    <a:pt x="1161" y="1259"/>
                  </a:lnTo>
                  <a:lnTo>
                    <a:pt x="1161" y="1259"/>
                  </a:lnTo>
                  <a:lnTo>
                    <a:pt x="1167" y="1287"/>
                  </a:lnTo>
                  <a:lnTo>
                    <a:pt x="1167" y="1287"/>
                  </a:lnTo>
                  <a:lnTo>
                    <a:pt x="1177" y="1279"/>
                  </a:lnTo>
                  <a:lnTo>
                    <a:pt x="1177" y="1279"/>
                  </a:lnTo>
                  <a:lnTo>
                    <a:pt x="1183" y="1273"/>
                  </a:lnTo>
                  <a:lnTo>
                    <a:pt x="1183" y="1273"/>
                  </a:lnTo>
                  <a:lnTo>
                    <a:pt x="1185" y="1271"/>
                  </a:lnTo>
                  <a:lnTo>
                    <a:pt x="1185" y="1271"/>
                  </a:lnTo>
                  <a:lnTo>
                    <a:pt x="1179" y="1243"/>
                  </a:lnTo>
                  <a:lnTo>
                    <a:pt x="1179" y="1243"/>
                  </a:lnTo>
                  <a:lnTo>
                    <a:pt x="1175" y="1225"/>
                  </a:lnTo>
                  <a:lnTo>
                    <a:pt x="1175" y="1225"/>
                  </a:lnTo>
                  <a:lnTo>
                    <a:pt x="1173" y="1217"/>
                  </a:lnTo>
                  <a:lnTo>
                    <a:pt x="1173" y="1217"/>
                  </a:lnTo>
                  <a:lnTo>
                    <a:pt x="1171" y="1219"/>
                  </a:lnTo>
                  <a:lnTo>
                    <a:pt x="1171" y="1219"/>
                  </a:lnTo>
                  <a:lnTo>
                    <a:pt x="1165" y="1225"/>
                  </a:lnTo>
                  <a:lnTo>
                    <a:pt x="1165" y="1225"/>
                  </a:lnTo>
                  <a:lnTo>
                    <a:pt x="1155" y="1231"/>
                  </a:lnTo>
                  <a:lnTo>
                    <a:pt x="1155" y="1231"/>
                  </a:lnTo>
                  <a:lnTo>
                    <a:pt x="1157" y="1241"/>
                  </a:lnTo>
                  <a:lnTo>
                    <a:pt x="1157" y="1241"/>
                  </a:lnTo>
                  <a:close/>
                  <a:moveTo>
                    <a:pt x="1121" y="1289"/>
                  </a:moveTo>
                  <a:lnTo>
                    <a:pt x="1121" y="1289"/>
                  </a:lnTo>
                  <a:lnTo>
                    <a:pt x="1125" y="1317"/>
                  </a:lnTo>
                  <a:lnTo>
                    <a:pt x="1145" y="1303"/>
                  </a:lnTo>
                  <a:lnTo>
                    <a:pt x="1145" y="1303"/>
                  </a:lnTo>
                  <a:lnTo>
                    <a:pt x="1143" y="1295"/>
                  </a:lnTo>
                  <a:lnTo>
                    <a:pt x="1143" y="1295"/>
                  </a:lnTo>
                  <a:lnTo>
                    <a:pt x="1141" y="1275"/>
                  </a:lnTo>
                  <a:lnTo>
                    <a:pt x="1141" y="1275"/>
                  </a:lnTo>
                  <a:lnTo>
                    <a:pt x="1135" y="1249"/>
                  </a:lnTo>
                  <a:lnTo>
                    <a:pt x="1135" y="1249"/>
                  </a:lnTo>
                  <a:lnTo>
                    <a:pt x="1127" y="1255"/>
                  </a:lnTo>
                  <a:lnTo>
                    <a:pt x="1127" y="1255"/>
                  </a:lnTo>
                  <a:lnTo>
                    <a:pt x="1117" y="1263"/>
                  </a:lnTo>
                  <a:lnTo>
                    <a:pt x="1117" y="1263"/>
                  </a:lnTo>
                  <a:lnTo>
                    <a:pt x="1121" y="1289"/>
                  </a:lnTo>
                  <a:lnTo>
                    <a:pt x="1121" y="1289"/>
                  </a:lnTo>
                  <a:close/>
                  <a:moveTo>
                    <a:pt x="1079" y="1299"/>
                  </a:moveTo>
                  <a:lnTo>
                    <a:pt x="1079" y="1299"/>
                  </a:lnTo>
                  <a:lnTo>
                    <a:pt x="1079" y="1317"/>
                  </a:lnTo>
                  <a:lnTo>
                    <a:pt x="1079" y="1317"/>
                  </a:lnTo>
                  <a:lnTo>
                    <a:pt x="1081" y="1345"/>
                  </a:lnTo>
                  <a:lnTo>
                    <a:pt x="1081" y="1345"/>
                  </a:lnTo>
                  <a:lnTo>
                    <a:pt x="1091" y="1339"/>
                  </a:lnTo>
                  <a:lnTo>
                    <a:pt x="1091" y="1339"/>
                  </a:lnTo>
                  <a:lnTo>
                    <a:pt x="1099" y="1335"/>
                  </a:lnTo>
                  <a:lnTo>
                    <a:pt x="1099" y="1335"/>
                  </a:lnTo>
                  <a:lnTo>
                    <a:pt x="1101" y="1333"/>
                  </a:lnTo>
                  <a:lnTo>
                    <a:pt x="1101" y="1333"/>
                  </a:lnTo>
                  <a:lnTo>
                    <a:pt x="1099" y="1305"/>
                  </a:lnTo>
                  <a:lnTo>
                    <a:pt x="1099" y="1305"/>
                  </a:lnTo>
                  <a:lnTo>
                    <a:pt x="1097" y="1285"/>
                  </a:lnTo>
                  <a:lnTo>
                    <a:pt x="1097" y="1285"/>
                  </a:lnTo>
                  <a:lnTo>
                    <a:pt x="1097" y="1277"/>
                  </a:lnTo>
                  <a:lnTo>
                    <a:pt x="1097" y="1277"/>
                  </a:lnTo>
                  <a:lnTo>
                    <a:pt x="1093" y="1279"/>
                  </a:lnTo>
                  <a:lnTo>
                    <a:pt x="1093" y="1279"/>
                  </a:lnTo>
                  <a:lnTo>
                    <a:pt x="1087" y="1283"/>
                  </a:lnTo>
                  <a:lnTo>
                    <a:pt x="1087" y="1283"/>
                  </a:lnTo>
                  <a:lnTo>
                    <a:pt x="1077" y="1289"/>
                  </a:lnTo>
                  <a:lnTo>
                    <a:pt x="1077" y="1289"/>
                  </a:lnTo>
                  <a:lnTo>
                    <a:pt x="1079" y="1299"/>
                  </a:lnTo>
                  <a:lnTo>
                    <a:pt x="1079" y="1299"/>
                  </a:lnTo>
                  <a:close/>
                  <a:moveTo>
                    <a:pt x="1038" y="1341"/>
                  </a:moveTo>
                  <a:lnTo>
                    <a:pt x="1038" y="1341"/>
                  </a:lnTo>
                  <a:lnTo>
                    <a:pt x="1036" y="1369"/>
                  </a:lnTo>
                  <a:lnTo>
                    <a:pt x="1057" y="1359"/>
                  </a:lnTo>
                  <a:lnTo>
                    <a:pt x="1057" y="1359"/>
                  </a:lnTo>
                  <a:lnTo>
                    <a:pt x="1057" y="1349"/>
                  </a:lnTo>
                  <a:lnTo>
                    <a:pt x="1057" y="1349"/>
                  </a:lnTo>
                  <a:lnTo>
                    <a:pt x="1057" y="1331"/>
                  </a:lnTo>
                  <a:lnTo>
                    <a:pt x="1057" y="1331"/>
                  </a:lnTo>
                  <a:lnTo>
                    <a:pt x="1055" y="1303"/>
                  </a:lnTo>
                  <a:lnTo>
                    <a:pt x="1055" y="1303"/>
                  </a:lnTo>
                  <a:lnTo>
                    <a:pt x="1047" y="1309"/>
                  </a:lnTo>
                  <a:lnTo>
                    <a:pt x="1047" y="1309"/>
                  </a:lnTo>
                  <a:lnTo>
                    <a:pt x="1038" y="1313"/>
                  </a:lnTo>
                  <a:lnTo>
                    <a:pt x="1038" y="1313"/>
                  </a:lnTo>
                  <a:lnTo>
                    <a:pt x="1038" y="1341"/>
                  </a:lnTo>
                  <a:lnTo>
                    <a:pt x="1038" y="1341"/>
                  </a:lnTo>
                  <a:close/>
                  <a:moveTo>
                    <a:pt x="992" y="1363"/>
                  </a:moveTo>
                  <a:lnTo>
                    <a:pt x="992" y="1363"/>
                  </a:lnTo>
                  <a:lnTo>
                    <a:pt x="988" y="1391"/>
                  </a:lnTo>
                  <a:lnTo>
                    <a:pt x="988" y="1391"/>
                  </a:lnTo>
                  <a:lnTo>
                    <a:pt x="1000" y="1385"/>
                  </a:lnTo>
                  <a:lnTo>
                    <a:pt x="1000" y="1385"/>
                  </a:lnTo>
                  <a:lnTo>
                    <a:pt x="1008" y="1383"/>
                  </a:lnTo>
                  <a:lnTo>
                    <a:pt x="1008" y="1383"/>
                  </a:lnTo>
                  <a:lnTo>
                    <a:pt x="1012" y="1381"/>
                  </a:lnTo>
                  <a:lnTo>
                    <a:pt x="1012" y="1381"/>
                  </a:lnTo>
                  <a:lnTo>
                    <a:pt x="1014" y="1353"/>
                  </a:lnTo>
                  <a:lnTo>
                    <a:pt x="1014" y="1353"/>
                  </a:lnTo>
                  <a:lnTo>
                    <a:pt x="1014" y="1333"/>
                  </a:lnTo>
                  <a:lnTo>
                    <a:pt x="1014" y="1333"/>
                  </a:lnTo>
                  <a:lnTo>
                    <a:pt x="1014" y="1325"/>
                  </a:lnTo>
                  <a:lnTo>
                    <a:pt x="1014" y="1325"/>
                  </a:lnTo>
                  <a:lnTo>
                    <a:pt x="1010" y="1327"/>
                  </a:lnTo>
                  <a:lnTo>
                    <a:pt x="1010" y="1327"/>
                  </a:lnTo>
                  <a:lnTo>
                    <a:pt x="1004" y="1331"/>
                  </a:lnTo>
                  <a:lnTo>
                    <a:pt x="1004" y="1331"/>
                  </a:lnTo>
                  <a:lnTo>
                    <a:pt x="994" y="1335"/>
                  </a:lnTo>
                  <a:lnTo>
                    <a:pt x="994" y="1335"/>
                  </a:lnTo>
                  <a:lnTo>
                    <a:pt x="992" y="1363"/>
                  </a:lnTo>
                  <a:lnTo>
                    <a:pt x="992" y="1363"/>
                  </a:lnTo>
                  <a:close/>
                  <a:moveTo>
                    <a:pt x="944" y="1381"/>
                  </a:moveTo>
                  <a:lnTo>
                    <a:pt x="944" y="1381"/>
                  </a:lnTo>
                  <a:lnTo>
                    <a:pt x="940" y="1409"/>
                  </a:lnTo>
                  <a:lnTo>
                    <a:pt x="962" y="1401"/>
                  </a:lnTo>
                  <a:lnTo>
                    <a:pt x="962" y="1401"/>
                  </a:lnTo>
                  <a:lnTo>
                    <a:pt x="966" y="1373"/>
                  </a:lnTo>
                  <a:lnTo>
                    <a:pt x="966" y="1373"/>
                  </a:lnTo>
                  <a:lnTo>
                    <a:pt x="970" y="1345"/>
                  </a:lnTo>
                  <a:lnTo>
                    <a:pt x="970" y="1345"/>
                  </a:lnTo>
                  <a:lnTo>
                    <a:pt x="960" y="1349"/>
                  </a:lnTo>
                  <a:lnTo>
                    <a:pt x="960" y="1349"/>
                  </a:lnTo>
                  <a:lnTo>
                    <a:pt x="952" y="1351"/>
                  </a:lnTo>
                  <a:lnTo>
                    <a:pt x="952" y="1351"/>
                  </a:lnTo>
                  <a:lnTo>
                    <a:pt x="948" y="1353"/>
                  </a:lnTo>
                  <a:lnTo>
                    <a:pt x="948" y="1353"/>
                  </a:lnTo>
                  <a:lnTo>
                    <a:pt x="944" y="1381"/>
                  </a:lnTo>
                  <a:lnTo>
                    <a:pt x="944" y="1381"/>
                  </a:lnTo>
                  <a:close/>
                  <a:moveTo>
                    <a:pt x="896" y="1395"/>
                  </a:moveTo>
                  <a:lnTo>
                    <a:pt x="896" y="1395"/>
                  </a:lnTo>
                  <a:lnTo>
                    <a:pt x="890" y="1421"/>
                  </a:lnTo>
                  <a:lnTo>
                    <a:pt x="890" y="1421"/>
                  </a:lnTo>
                  <a:lnTo>
                    <a:pt x="902" y="1419"/>
                  </a:lnTo>
                  <a:lnTo>
                    <a:pt x="902" y="1419"/>
                  </a:lnTo>
                  <a:lnTo>
                    <a:pt x="914" y="1415"/>
                  </a:lnTo>
                  <a:lnTo>
                    <a:pt x="914" y="1415"/>
                  </a:lnTo>
                  <a:lnTo>
                    <a:pt x="918" y="1389"/>
                  </a:lnTo>
                  <a:lnTo>
                    <a:pt x="918" y="1389"/>
                  </a:lnTo>
                  <a:lnTo>
                    <a:pt x="922" y="1369"/>
                  </a:lnTo>
                  <a:lnTo>
                    <a:pt x="922" y="1369"/>
                  </a:lnTo>
                  <a:lnTo>
                    <a:pt x="924" y="1361"/>
                  </a:lnTo>
                  <a:lnTo>
                    <a:pt x="924" y="1361"/>
                  </a:lnTo>
                  <a:lnTo>
                    <a:pt x="920" y="1363"/>
                  </a:lnTo>
                  <a:lnTo>
                    <a:pt x="920" y="1363"/>
                  </a:lnTo>
                  <a:lnTo>
                    <a:pt x="914" y="1365"/>
                  </a:lnTo>
                  <a:lnTo>
                    <a:pt x="914" y="1365"/>
                  </a:lnTo>
                  <a:lnTo>
                    <a:pt x="902" y="1367"/>
                  </a:lnTo>
                  <a:lnTo>
                    <a:pt x="902" y="1367"/>
                  </a:lnTo>
                  <a:lnTo>
                    <a:pt x="896" y="1395"/>
                  </a:lnTo>
                  <a:lnTo>
                    <a:pt x="896" y="1395"/>
                  </a:lnTo>
                  <a:close/>
                  <a:moveTo>
                    <a:pt x="846" y="1405"/>
                  </a:moveTo>
                  <a:lnTo>
                    <a:pt x="846" y="1405"/>
                  </a:lnTo>
                  <a:lnTo>
                    <a:pt x="838" y="1433"/>
                  </a:lnTo>
                  <a:lnTo>
                    <a:pt x="862" y="1427"/>
                  </a:lnTo>
                  <a:lnTo>
                    <a:pt x="862" y="1427"/>
                  </a:lnTo>
                  <a:lnTo>
                    <a:pt x="864" y="1419"/>
                  </a:lnTo>
                  <a:lnTo>
                    <a:pt x="864" y="1419"/>
                  </a:lnTo>
                  <a:lnTo>
                    <a:pt x="870" y="1401"/>
                  </a:lnTo>
                  <a:lnTo>
                    <a:pt x="870" y="1401"/>
                  </a:lnTo>
                  <a:lnTo>
                    <a:pt x="878" y="1373"/>
                  </a:lnTo>
                  <a:lnTo>
                    <a:pt x="878" y="1373"/>
                  </a:lnTo>
                  <a:lnTo>
                    <a:pt x="866" y="1377"/>
                  </a:lnTo>
                  <a:lnTo>
                    <a:pt x="866" y="1377"/>
                  </a:lnTo>
                  <a:lnTo>
                    <a:pt x="858" y="1379"/>
                  </a:lnTo>
                  <a:lnTo>
                    <a:pt x="858" y="1379"/>
                  </a:lnTo>
                  <a:lnTo>
                    <a:pt x="854" y="1379"/>
                  </a:lnTo>
                  <a:lnTo>
                    <a:pt x="854" y="1379"/>
                  </a:lnTo>
                  <a:lnTo>
                    <a:pt x="846" y="1405"/>
                  </a:lnTo>
                  <a:lnTo>
                    <a:pt x="846" y="1405"/>
                  </a:lnTo>
                  <a:close/>
                  <a:moveTo>
                    <a:pt x="798" y="1413"/>
                  </a:moveTo>
                  <a:lnTo>
                    <a:pt x="798" y="1413"/>
                  </a:lnTo>
                  <a:lnTo>
                    <a:pt x="790" y="1431"/>
                  </a:lnTo>
                  <a:lnTo>
                    <a:pt x="790" y="1431"/>
                  </a:lnTo>
                  <a:lnTo>
                    <a:pt x="786" y="1439"/>
                  </a:lnTo>
                  <a:lnTo>
                    <a:pt x="786" y="1439"/>
                  </a:lnTo>
                  <a:lnTo>
                    <a:pt x="790" y="1439"/>
                  </a:lnTo>
                  <a:lnTo>
                    <a:pt x="790" y="1439"/>
                  </a:lnTo>
                  <a:lnTo>
                    <a:pt x="798" y="1437"/>
                  </a:lnTo>
                  <a:lnTo>
                    <a:pt x="798" y="1437"/>
                  </a:lnTo>
                  <a:lnTo>
                    <a:pt x="810" y="1437"/>
                  </a:lnTo>
                  <a:lnTo>
                    <a:pt x="810" y="1437"/>
                  </a:lnTo>
                  <a:lnTo>
                    <a:pt x="820" y="1409"/>
                  </a:lnTo>
                  <a:lnTo>
                    <a:pt x="820" y="1409"/>
                  </a:lnTo>
                  <a:lnTo>
                    <a:pt x="830" y="1383"/>
                  </a:lnTo>
                  <a:lnTo>
                    <a:pt x="830" y="1383"/>
                  </a:lnTo>
                  <a:lnTo>
                    <a:pt x="826" y="1385"/>
                  </a:lnTo>
                  <a:lnTo>
                    <a:pt x="826" y="1385"/>
                  </a:lnTo>
                  <a:lnTo>
                    <a:pt x="818" y="1385"/>
                  </a:lnTo>
                  <a:lnTo>
                    <a:pt x="818" y="1385"/>
                  </a:lnTo>
                  <a:lnTo>
                    <a:pt x="806" y="1387"/>
                  </a:lnTo>
                  <a:lnTo>
                    <a:pt x="806" y="1387"/>
                  </a:lnTo>
                  <a:lnTo>
                    <a:pt x="798" y="1413"/>
                  </a:lnTo>
                  <a:lnTo>
                    <a:pt x="798" y="1413"/>
                  </a:lnTo>
                  <a:close/>
                  <a:moveTo>
                    <a:pt x="756" y="1399"/>
                  </a:moveTo>
                  <a:lnTo>
                    <a:pt x="756" y="1399"/>
                  </a:lnTo>
                  <a:lnTo>
                    <a:pt x="746" y="1417"/>
                  </a:lnTo>
                  <a:lnTo>
                    <a:pt x="746" y="1417"/>
                  </a:lnTo>
                  <a:lnTo>
                    <a:pt x="734" y="1441"/>
                  </a:lnTo>
                  <a:lnTo>
                    <a:pt x="734" y="1441"/>
                  </a:lnTo>
                  <a:lnTo>
                    <a:pt x="746" y="1441"/>
                  </a:lnTo>
                  <a:lnTo>
                    <a:pt x="746" y="1441"/>
                  </a:lnTo>
                  <a:lnTo>
                    <a:pt x="756" y="1441"/>
                  </a:lnTo>
                  <a:lnTo>
                    <a:pt x="756" y="1441"/>
                  </a:lnTo>
                  <a:lnTo>
                    <a:pt x="758" y="1441"/>
                  </a:lnTo>
                  <a:lnTo>
                    <a:pt x="758" y="1441"/>
                  </a:lnTo>
                  <a:lnTo>
                    <a:pt x="770" y="1415"/>
                  </a:lnTo>
                  <a:lnTo>
                    <a:pt x="770" y="1415"/>
                  </a:lnTo>
                  <a:lnTo>
                    <a:pt x="782" y="1389"/>
                  </a:lnTo>
                  <a:lnTo>
                    <a:pt x="758" y="1391"/>
                  </a:lnTo>
                  <a:lnTo>
                    <a:pt x="758" y="1391"/>
                  </a:lnTo>
                  <a:lnTo>
                    <a:pt x="756" y="1399"/>
                  </a:lnTo>
                  <a:lnTo>
                    <a:pt x="756" y="1399"/>
                  </a:lnTo>
                  <a:close/>
                  <a:moveTo>
                    <a:pt x="696" y="1417"/>
                  </a:moveTo>
                  <a:lnTo>
                    <a:pt x="696" y="1417"/>
                  </a:lnTo>
                  <a:lnTo>
                    <a:pt x="686" y="1433"/>
                  </a:lnTo>
                  <a:lnTo>
                    <a:pt x="686" y="1433"/>
                  </a:lnTo>
                  <a:lnTo>
                    <a:pt x="682" y="1441"/>
                  </a:lnTo>
                  <a:lnTo>
                    <a:pt x="682" y="1441"/>
                  </a:lnTo>
                  <a:lnTo>
                    <a:pt x="686" y="1441"/>
                  </a:lnTo>
                  <a:lnTo>
                    <a:pt x="686" y="1441"/>
                  </a:lnTo>
                  <a:lnTo>
                    <a:pt x="694" y="1441"/>
                  </a:lnTo>
                  <a:lnTo>
                    <a:pt x="694" y="1441"/>
                  </a:lnTo>
                  <a:lnTo>
                    <a:pt x="706" y="1441"/>
                  </a:lnTo>
                  <a:lnTo>
                    <a:pt x="706" y="1441"/>
                  </a:lnTo>
                  <a:lnTo>
                    <a:pt x="720" y="1417"/>
                  </a:lnTo>
                  <a:lnTo>
                    <a:pt x="720" y="1417"/>
                  </a:lnTo>
                  <a:lnTo>
                    <a:pt x="732" y="1393"/>
                  </a:lnTo>
                  <a:lnTo>
                    <a:pt x="732" y="1393"/>
                  </a:lnTo>
                  <a:lnTo>
                    <a:pt x="722" y="1393"/>
                  </a:lnTo>
                  <a:lnTo>
                    <a:pt x="722" y="1393"/>
                  </a:lnTo>
                  <a:lnTo>
                    <a:pt x="710" y="1393"/>
                  </a:lnTo>
                  <a:lnTo>
                    <a:pt x="710" y="1393"/>
                  </a:lnTo>
                  <a:lnTo>
                    <a:pt x="696" y="1417"/>
                  </a:lnTo>
                  <a:lnTo>
                    <a:pt x="696" y="1417"/>
                  </a:lnTo>
                  <a:close/>
                  <a:moveTo>
                    <a:pt x="656" y="1397"/>
                  </a:moveTo>
                  <a:lnTo>
                    <a:pt x="656" y="1397"/>
                  </a:lnTo>
                  <a:lnTo>
                    <a:pt x="646" y="1413"/>
                  </a:lnTo>
                  <a:lnTo>
                    <a:pt x="646" y="1413"/>
                  </a:lnTo>
                  <a:lnTo>
                    <a:pt x="630" y="1435"/>
                  </a:lnTo>
                  <a:lnTo>
                    <a:pt x="630" y="1435"/>
                  </a:lnTo>
                  <a:lnTo>
                    <a:pt x="642" y="1437"/>
                  </a:lnTo>
                  <a:lnTo>
                    <a:pt x="642" y="1437"/>
                  </a:lnTo>
                  <a:lnTo>
                    <a:pt x="650" y="1439"/>
                  </a:lnTo>
                  <a:lnTo>
                    <a:pt x="650" y="1439"/>
                  </a:lnTo>
                  <a:lnTo>
                    <a:pt x="654" y="1439"/>
                  </a:lnTo>
                  <a:lnTo>
                    <a:pt x="654" y="1439"/>
                  </a:lnTo>
                  <a:lnTo>
                    <a:pt x="670" y="1415"/>
                  </a:lnTo>
                  <a:lnTo>
                    <a:pt x="670" y="1415"/>
                  </a:lnTo>
                  <a:lnTo>
                    <a:pt x="684" y="1391"/>
                  </a:lnTo>
                  <a:lnTo>
                    <a:pt x="662" y="1389"/>
                  </a:lnTo>
                  <a:lnTo>
                    <a:pt x="662" y="1389"/>
                  </a:lnTo>
                  <a:lnTo>
                    <a:pt x="656" y="1397"/>
                  </a:lnTo>
                  <a:lnTo>
                    <a:pt x="656" y="1397"/>
                  </a:lnTo>
                  <a:close/>
                  <a:moveTo>
                    <a:pt x="596" y="1405"/>
                  </a:moveTo>
                  <a:lnTo>
                    <a:pt x="596" y="1405"/>
                  </a:lnTo>
                  <a:lnTo>
                    <a:pt x="578" y="1427"/>
                  </a:lnTo>
                  <a:lnTo>
                    <a:pt x="604" y="1433"/>
                  </a:lnTo>
                  <a:lnTo>
                    <a:pt x="604" y="1433"/>
                  </a:lnTo>
                  <a:lnTo>
                    <a:pt x="608" y="1425"/>
                  </a:lnTo>
                  <a:lnTo>
                    <a:pt x="608" y="1425"/>
                  </a:lnTo>
                  <a:lnTo>
                    <a:pt x="620" y="1409"/>
                  </a:lnTo>
                  <a:lnTo>
                    <a:pt x="620" y="1409"/>
                  </a:lnTo>
                  <a:lnTo>
                    <a:pt x="636" y="1387"/>
                  </a:lnTo>
                  <a:lnTo>
                    <a:pt x="636" y="1387"/>
                  </a:lnTo>
                  <a:lnTo>
                    <a:pt x="624" y="1385"/>
                  </a:lnTo>
                  <a:lnTo>
                    <a:pt x="624" y="1385"/>
                  </a:lnTo>
                  <a:lnTo>
                    <a:pt x="614" y="1383"/>
                  </a:lnTo>
                  <a:lnTo>
                    <a:pt x="614" y="1383"/>
                  </a:lnTo>
                  <a:lnTo>
                    <a:pt x="596" y="1405"/>
                  </a:lnTo>
                  <a:lnTo>
                    <a:pt x="596" y="1405"/>
                  </a:lnTo>
                  <a:close/>
                  <a:moveTo>
                    <a:pt x="548" y="1395"/>
                  </a:moveTo>
                  <a:lnTo>
                    <a:pt x="548" y="1395"/>
                  </a:lnTo>
                  <a:lnTo>
                    <a:pt x="528" y="1415"/>
                  </a:lnTo>
                  <a:lnTo>
                    <a:pt x="528" y="1415"/>
                  </a:lnTo>
                  <a:lnTo>
                    <a:pt x="540" y="1419"/>
                  </a:lnTo>
                  <a:lnTo>
                    <a:pt x="540" y="1419"/>
                  </a:lnTo>
                  <a:lnTo>
                    <a:pt x="552" y="1421"/>
                  </a:lnTo>
                  <a:lnTo>
                    <a:pt x="552" y="1421"/>
                  </a:lnTo>
                  <a:lnTo>
                    <a:pt x="570" y="1401"/>
                  </a:lnTo>
                  <a:lnTo>
                    <a:pt x="570" y="1401"/>
                  </a:lnTo>
                  <a:lnTo>
                    <a:pt x="582" y="1387"/>
                  </a:lnTo>
                  <a:lnTo>
                    <a:pt x="582" y="1387"/>
                  </a:lnTo>
                  <a:lnTo>
                    <a:pt x="588" y="1379"/>
                  </a:lnTo>
                  <a:lnTo>
                    <a:pt x="588" y="1379"/>
                  </a:lnTo>
                  <a:lnTo>
                    <a:pt x="584" y="1379"/>
                  </a:lnTo>
                  <a:lnTo>
                    <a:pt x="584" y="1379"/>
                  </a:lnTo>
                  <a:lnTo>
                    <a:pt x="576" y="1377"/>
                  </a:lnTo>
                  <a:lnTo>
                    <a:pt x="576" y="1377"/>
                  </a:lnTo>
                  <a:lnTo>
                    <a:pt x="566" y="1375"/>
                  </a:lnTo>
                  <a:lnTo>
                    <a:pt x="566" y="1375"/>
                  </a:lnTo>
                  <a:lnTo>
                    <a:pt x="548" y="1395"/>
                  </a:lnTo>
                  <a:lnTo>
                    <a:pt x="548" y="1395"/>
                  </a:lnTo>
                  <a:close/>
                  <a:moveTo>
                    <a:pt x="500" y="1381"/>
                  </a:moveTo>
                  <a:lnTo>
                    <a:pt x="500" y="1381"/>
                  </a:lnTo>
                  <a:lnTo>
                    <a:pt x="478" y="1399"/>
                  </a:lnTo>
                  <a:lnTo>
                    <a:pt x="502" y="1407"/>
                  </a:lnTo>
                  <a:lnTo>
                    <a:pt x="502" y="1407"/>
                  </a:lnTo>
                  <a:lnTo>
                    <a:pt x="508" y="1401"/>
                  </a:lnTo>
                  <a:lnTo>
                    <a:pt x="508" y="1401"/>
                  </a:lnTo>
                  <a:lnTo>
                    <a:pt x="522" y="1389"/>
                  </a:lnTo>
                  <a:lnTo>
                    <a:pt x="522" y="1389"/>
                  </a:lnTo>
                  <a:lnTo>
                    <a:pt x="540" y="1367"/>
                  </a:lnTo>
                  <a:lnTo>
                    <a:pt x="540" y="1367"/>
                  </a:lnTo>
                  <a:lnTo>
                    <a:pt x="530" y="1365"/>
                  </a:lnTo>
                  <a:lnTo>
                    <a:pt x="530" y="1365"/>
                  </a:lnTo>
                  <a:lnTo>
                    <a:pt x="522" y="1363"/>
                  </a:lnTo>
                  <a:lnTo>
                    <a:pt x="522" y="1363"/>
                  </a:lnTo>
                  <a:lnTo>
                    <a:pt x="518" y="1361"/>
                  </a:lnTo>
                  <a:lnTo>
                    <a:pt x="518" y="1361"/>
                  </a:lnTo>
                  <a:lnTo>
                    <a:pt x="500" y="1381"/>
                  </a:lnTo>
                  <a:lnTo>
                    <a:pt x="500" y="1381"/>
                  </a:lnTo>
                  <a:close/>
                  <a:moveTo>
                    <a:pt x="452" y="1363"/>
                  </a:moveTo>
                  <a:lnTo>
                    <a:pt x="452" y="1363"/>
                  </a:lnTo>
                  <a:lnTo>
                    <a:pt x="436" y="1375"/>
                  </a:lnTo>
                  <a:lnTo>
                    <a:pt x="436" y="1375"/>
                  </a:lnTo>
                  <a:lnTo>
                    <a:pt x="430" y="1381"/>
                  </a:lnTo>
                  <a:lnTo>
                    <a:pt x="430" y="1381"/>
                  </a:lnTo>
                  <a:lnTo>
                    <a:pt x="442" y="1385"/>
                  </a:lnTo>
                  <a:lnTo>
                    <a:pt x="442" y="1385"/>
                  </a:lnTo>
                  <a:lnTo>
                    <a:pt x="452" y="1391"/>
                  </a:lnTo>
                  <a:lnTo>
                    <a:pt x="452" y="1391"/>
                  </a:lnTo>
                  <a:lnTo>
                    <a:pt x="474" y="1371"/>
                  </a:lnTo>
                  <a:lnTo>
                    <a:pt x="474" y="1371"/>
                  </a:lnTo>
                  <a:lnTo>
                    <a:pt x="488" y="1359"/>
                  </a:lnTo>
                  <a:lnTo>
                    <a:pt x="488" y="1359"/>
                  </a:lnTo>
                  <a:lnTo>
                    <a:pt x="494" y="1353"/>
                  </a:lnTo>
                  <a:lnTo>
                    <a:pt x="494" y="1353"/>
                  </a:lnTo>
                  <a:lnTo>
                    <a:pt x="484" y="1349"/>
                  </a:lnTo>
                  <a:lnTo>
                    <a:pt x="484" y="1349"/>
                  </a:lnTo>
                  <a:lnTo>
                    <a:pt x="474" y="1345"/>
                  </a:lnTo>
                  <a:lnTo>
                    <a:pt x="474" y="1345"/>
                  </a:lnTo>
                  <a:lnTo>
                    <a:pt x="452" y="1363"/>
                  </a:lnTo>
                  <a:lnTo>
                    <a:pt x="452" y="1363"/>
                  </a:lnTo>
                  <a:close/>
                  <a:moveTo>
                    <a:pt x="406" y="1343"/>
                  </a:moveTo>
                  <a:lnTo>
                    <a:pt x="406" y="1343"/>
                  </a:lnTo>
                  <a:lnTo>
                    <a:pt x="384" y="1357"/>
                  </a:lnTo>
                  <a:lnTo>
                    <a:pt x="404" y="1369"/>
                  </a:lnTo>
                  <a:lnTo>
                    <a:pt x="404" y="1369"/>
                  </a:lnTo>
                  <a:lnTo>
                    <a:pt x="412" y="1365"/>
                  </a:lnTo>
                  <a:lnTo>
                    <a:pt x="412" y="1365"/>
                  </a:lnTo>
                  <a:lnTo>
                    <a:pt x="428" y="1353"/>
                  </a:lnTo>
                  <a:lnTo>
                    <a:pt x="428" y="1353"/>
                  </a:lnTo>
                  <a:lnTo>
                    <a:pt x="450" y="1335"/>
                  </a:lnTo>
                  <a:lnTo>
                    <a:pt x="450" y="1335"/>
                  </a:lnTo>
                  <a:lnTo>
                    <a:pt x="440" y="1331"/>
                  </a:lnTo>
                  <a:lnTo>
                    <a:pt x="440" y="1331"/>
                  </a:lnTo>
                  <a:lnTo>
                    <a:pt x="432" y="1327"/>
                  </a:lnTo>
                  <a:lnTo>
                    <a:pt x="432" y="1327"/>
                  </a:lnTo>
                  <a:lnTo>
                    <a:pt x="428" y="1325"/>
                  </a:lnTo>
                  <a:lnTo>
                    <a:pt x="428" y="1325"/>
                  </a:lnTo>
                  <a:lnTo>
                    <a:pt x="406" y="1343"/>
                  </a:lnTo>
                  <a:lnTo>
                    <a:pt x="406" y="1343"/>
                  </a:lnTo>
                  <a:close/>
                  <a:moveTo>
                    <a:pt x="362" y="1317"/>
                  </a:moveTo>
                  <a:lnTo>
                    <a:pt x="362" y="1317"/>
                  </a:lnTo>
                  <a:lnTo>
                    <a:pt x="346" y="1327"/>
                  </a:lnTo>
                  <a:lnTo>
                    <a:pt x="346" y="1327"/>
                  </a:lnTo>
                  <a:lnTo>
                    <a:pt x="338" y="1331"/>
                  </a:lnTo>
                  <a:lnTo>
                    <a:pt x="338" y="1331"/>
                  </a:lnTo>
                  <a:lnTo>
                    <a:pt x="342" y="1333"/>
                  </a:lnTo>
                  <a:lnTo>
                    <a:pt x="342" y="1333"/>
                  </a:lnTo>
                  <a:lnTo>
                    <a:pt x="348" y="1339"/>
                  </a:lnTo>
                  <a:lnTo>
                    <a:pt x="348" y="1339"/>
                  </a:lnTo>
                  <a:lnTo>
                    <a:pt x="360" y="1345"/>
                  </a:lnTo>
                  <a:lnTo>
                    <a:pt x="360" y="1345"/>
                  </a:lnTo>
                  <a:lnTo>
                    <a:pt x="382" y="1329"/>
                  </a:lnTo>
                  <a:lnTo>
                    <a:pt x="382" y="1329"/>
                  </a:lnTo>
                  <a:lnTo>
                    <a:pt x="406" y="1315"/>
                  </a:lnTo>
                  <a:lnTo>
                    <a:pt x="406" y="1315"/>
                  </a:lnTo>
                  <a:lnTo>
                    <a:pt x="396" y="1309"/>
                  </a:lnTo>
                  <a:lnTo>
                    <a:pt x="396" y="1309"/>
                  </a:lnTo>
                  <a:lnTo>
                    <a:pt x="386" y="1303"/>
                  </a:lnTo>
                  <a:lnTo>
                    <a:pt x="386" y="1303"/>
                  </a:lnTo>
                  <a:lnTo>
                    <a:pt x="362" y="1317"/>
                  </a:lnTo>
                  <a:lnTo>
                    <a:pt x="362" y="1317"/>
                  </a:lnTo>
                  <a:close/>
                  <a:moveTo>
                    <a:pt x="320" y="1291"/>
                  </a:moveTo>
                  <a:lnTo>
                    <a:pt x="320" y="1291"/>
                  </a:lnTo>
                  <a:lnTo>
                    <a:pt x="294" y="1303"/>
                  </a:lnTo>
                  <a:lnTo>
                    <a:pt x="314" y="1317"/>
                  </a:lnTo>
                  <a:lnTo>
                    <a:pt x="314" y="1317"/>
                  </a:lnTo>
                  <a:lnTo>
                    <a:pt x="322" y="1313"/>
                  </a:lnTo>
                  <a:lnTo>
                    <a:pt x="322" y="1313"/>
                  </a:lnTo>
                  <a:lnTo>
                    <a:pt x="340" y="1303"/>
                  </a:lnTo>
                  <a:lnTo>
                    <a:pt x="340" y="1303"/>
                  </a:lnTo>
                  <a:lnTo>
                    <a:pt x="364" y="1289"/>
                  </a:lnTo>
                  <a:lnTo>
                    <a:pt x="344" y="1277"/>
                  </a:lnTo>
                  <a:lnTo>
                    <a:pt x="344" y="1277"/>
                  </a:lnTo>
                  <a:lnTo>
                    <a:pt x="320" y="1291"/>
                  </a:lnTo>
                  <a:lnTo>
                    <a:pt x="320" y="1291"/>
                  </a:lnTo>
                  <a:close/>
                  <a:moveTo>
                    <a:pt x="280" y="1259"/>
                  </a:moveTo>
                  <a:lnTo>
                    <a:pt x="280" y="1259"/>
                  </a:lnTo>
                  <a:lnTo>
                    <a:pt x="262" y="1267"/>
                  </a:lnTo>
                  <a:lnTo>
                    <a:pt x="262" y="1267"/>
                  </a:lnTo>
                  <a:lnTo>
                    <a:pt x="254" y="1271"/>
                  </a:lnTo>
                  <a:lnTo>
                    <a:pt x="254" y="1271"/>
                  </a:lnTo>
                  <a:lnTo>
                    <a:pt x="256" y="1273"/>
                  </a:lnTo>
                  <a:lnTo>
                    <a:pt x="256" y="1273"/>
                  </a:lnTo>
                  <a:lnTo>
                    <a:pt x="264" y="1279"/>
                  </a:lnTo>
                  <a:lnTo>
                    <a:pt x="264" y="1279"/>
                  </a:lnTo>
                  <a:lnTo>
                    <a:pt x="272" y="1285"/>
                  </a:lnTo>
                  <a:lnTo>
                    <a:pt x="272" y="1285"/>
                  </a:lnTo>
                  <a:lnTo>
                    <a:pt x="298" y="1275"/>
                  </a:lnTo>
                  <a:lnTo>
                    <a:pt x="298" y="1275"/>
                  </a:lnTo>
                  <a:lnTo>
                    <a:pt x="324" y="1263"/>
                  </a:lnTo>
                  <a:lnTo>
                    <a:pt x="324" y="1263"/>
                  </a:lnTo>
                  <a:lnTo>
                    <a:pt x="314" y="1255"/>
                  </a:lnTo>
                  <a:lnTo>
                    <a:pt x="314" y="1255"/>
                  </a:lnTo>
                  <a:lnTo>
                    <a:pt x="306" y="1249"/>
                  </a:lnTo>
                  <a:lnTo>
                    <a:pt x="306" y="1249"/>
                  </a:lnTo>
                  <a:lnTo>
                    <a:pt x="280" y="1259"/>
                  </a:lnTo>
                  <a:lnTo>
                    <a:pt x="280" y="1259"/>
                  </a:lnTo>
                  <a:close/>
                  <a:moveTo>
                    <a:pt x="242" y="1227"/>
                  </a:moveTo>
                  <a:lnTo>
                    <a:pt x="242" y="1227"/>
                  </a:lnTo>
                  <a:lnTo>
                    <a:pt x="216" y="1235"/>
                  </a:lnTo>
                  <a:lnTo>
                    <a:pt x="234" y="1253"/>
                  </a:lnTo>
                  <a:lnTo>
                    <a:pt x="234" y="1253"/>
                  </a:lnTo>
                  <a:lnTo>
                    <a:pt x="242" y="1249"/>
                  </a:lnTo>
                  <a:lnTo>
                    <a:pt x="242" y="1249"/>
                  </a:lnTo>
                  <a:lnTo>
                    <a:pt x="260" y="1243"/>
                  </a:lnTo>
                  <a:lnTo>
                    <a:pt x="260" y="1243"/>
                  </a:lnTo>
                  <a:lnTo>
                    <a:pt x="286" y="1233"/>
                  </a:lnTo>
                  <a:lnTo>
                    <a:pt x="268" y="1217"/>
                  </a:lnTo>
                  <a:lnTo>
                    <a:pt x="268" y="1217"/>
                  </a:lnTo>
                  <a:lnTo>
                    <a:pt x="242" y="1227"/>
                  </a:lnTo>
                  <a:lnTo>
                    <a:pt x="242" y="1227"/>
                  </a:lnTo>
                  <a:close/>
                  <a:moveTo>
                    <a:pt x="206" y="1191"/>
                  </a:moveTo>
                  <a:lnTo>
                    <a:pt x="206" y="1191"/>
                  </a:lnTo>
                  <a:lnTo>
                    <a:pt x="188" y="1195"/>
                  </a:lnTo>
                  <a:lnTo>
                    <a:pt x="188" y="1195"/>
                  </a:lnTo>
                  <a:lnTo>
                    <a:pt x="180" y="1197"/>
                  </a:lnTo>
                  <a:lnTo>
                    <a:pt x="180" y="1197"/>
                  </a:lnTo>
                  <a:lnTo>
                    <a:pt x="188" y="1207"/>
                  </a:lnTo>
                  <a:lnTo>
                    <a:pt x="188" y="1207"/>
                  </a:lnTo>
                  <a:lnTo>
                    <a:pt x="196" y="1215"/>
                  </a:lnTo>
                  <a:lnTo>
                    <a:pt x="196" y="1215"/>
                  </a:lnTo>
                  <a:lnTo>
                    <a:pt x="224" y="1207"/>
                  </a:lnTo>
                  <a:lnTo>
                    <a:pt x="224" y="1207"/>
                  </a:lnTo>
                  <a:lnTo>
                    <a:pt x="250" y="1199"/>
                  </a:lnTo>
                  <a:lnTo>
                    <a:pt x="250" y="1199"/>
                  </a:lnTo>
                  <a:lnTo>
                    <a:pt x="242" y="1191"/>
                  </a:lnTo>
                  <a:lnTo>
                    <a:pt x="242" y="1191"/>
                  </a:lnTo>
                  <a:lnTo>
                    <a:pt x="234" y="1183"/>
                  </a:lnTo>
                  <a:lnTo>
                    <a:pt x="234" y="1183"/>
                  </a:lnTo>
                  <a:lnTo>
                    <a:pt x="206" y="1191"/>
                  </a:lnTo>
                  <a:lnTo>
                    <a:pt x="206" y="1191"/>
                  </a:lnTo>
                  <a:close/>
                  <a:moveTo>
                    <a:pt x="174" y="1153"/>
                  </a:moveTo>
                  <a:lnTo>
                    <a:pt x="174" y="1153"/>
                  </a:lnTo>
                  <a:lnTo>
                    <a:pt x="146" y="1157"/>
                  </a:lnTo>
                  <a:lnTo>
                    <a:pt x="162" y="1177"/>
                  </a:lnTo>
                  <a:lnTo>
                    <a:pt x="162" y="1177"/>
                  </a:lnTo>
                  <a:lnTo>
                    <a:pt x="170" y="1175"/>
                  </a:lnTo>
                  <a:lnTo>
                    <a:pt x="170" y="1175"/>
                  </a:lnTo>
                  <a:lnTo>
                    <a:pt x="190" y="1171"/>
                  </a:lnTo>
                  <a:lnTo>
                    <a:pt x="190" y="1171"/>
                  </a:lnTo>
                  <a:lnTo>
                    <a:pt x="216" y="1165"/>
                  </a:lnTo>
                  <a:lnTo>
                    <a:pt x="216" y="1165"/>
                  </a:lnTo>
                  <a:lnTo>
                    <a:pt x="208" y="1155"/>
                  </a:lnTo>
                  <a:lnTo>
                    <a:pt x="208" y="1155"/>
                  </a:lnTo>
                  <a:lnTo>
                    <a:pt x="204" y="1149"/>
                  </a:lnTo>
                  <a:lnTo>
                    <a:pt x="204" y="1149"/>
                  </a:lnTo>
                  <a:lnTo>
                    <a:pt x="202" y="1147"/>
                  </a:lnTo>
                  <a:lnTo>
                    <a:pt x="202" y="1147"/>
                  </a:lnTo>
                  <a:lnTo>
                    <a:pt x="174" y="1153"/>
                  </a:lnTo>
                  <a:lnTo>
                    <a:pt x="174" y="1153"/>
                  </a:lnTo>
                  <a:close/>
                  <a:moveTo>
                    <a:pt x="144" y="1111"/>
                  </a:moveTo>
                  <a:lnTo>
                    <a:pt x="144" y="1111"/>
                  </a:lnTo>
                  <a:lnTo>
                    <a:pt x="126" y="1113"/>
                  </a:lnTo>
                  <a:lnTo>
                    <a:pt x="126" y="1113"/>
                  </a:lnTo>
                  <a:lnTo>
                    <a:pt x="116" y="1115"/>
                  </a:lnTo>
                  <a:lnTo>
                    <a:pt x="116" y="1115"/>
                  </a:lnTo>
                  <a:lnTo>
                    <a:pt x="124" y="1125"/>
                  </a:lnTo>
                  <a:lnTo>
                    <a:pt x="124" y="1125"/>
                  </a:lnTo>
                  <a:lnTo>
                    <a:pt x="130" y="1135"/>
                  </a:lnTo>
                  <a:lnTo>
                    <a:pt x="130" y="1135"/>
                  </a:lnTo>
                  <a:lnTo>
                    <a:pt x="158" y="1131"/>
                  </a:lnTo>
                  <a:lnTo>
                    <a:pt x="158" y="1131"/>
                  </a:lnTo>
                  <a:lnTo>
                    <a:pt x="186" y="1127"/>
                  </a:lnTo>
                  <a:lnTo>
                    <a:pt x="186" y="1127"/>
                  </a:lnTo>
                  <a:lnTo>
                    <a:pt x="178" y="1117"/>
                  </a:lnTo>
                  <a:lnTo>
                    <a:pt x="178" y="1117"/>
                  </a:lnTo>
                  <a:lnTo>
                    <a:pt x="172" y="1109"/>
                  </a:lnTo>
                  <a:lnTo>
                    <a:pt x="172" y="1109"/>
                  </a:lnTo>
                  <a:lnTo>
                    <a:pt x="144" y="1111"/>
                  </a:lnTo>
                  <a:lnTo>
                    <a:pt x="144" y="1111"/>
                  </a:lnTo>
                  <a:close/>
                  <a:moveTo>
                    <a:pt x="118" y="1069"/>
                  </a:moveTo>
                  <a:lnTo>
                    <a:pt x="118" y="1069"/>
                  </a:lnTo>
                  <a:lnTo>
                    <a:pt x="90" y="1069"/>
                  </a:lnTo>
                  <a:lnTo>
                    <a:pt x="102" y="1091"/>
                  </a:lnTo>
                  <a:lnTo>
                    <a:pt x="102" y="1091"/>
                  </a:lnTo>
                  <a:lnTo>
                    <a:pt x="110" y="1091"/>
                  </a:lnTo>
                  <a:lnTo>
                    <a:pt x="110" y="1091"/>
                  </a:lnTo>
                  <a:lnTo>
                    <a:pt x="130" y="1089"/>
                  </a:lnTo>
                  <a:lnTo>
                    <a:pt x="130" y="1089"/>
                  </a:lnTo>
                  <a:lnTo>
                    <a:pt x="158" y="1087"/>
                  </a:lnTo>
                  <a:lnTo>
                    <a:pt x="158" y="1087"/>
                  </a:lnTo>
                  <a:lnTo>
                    <a:pt x="152" y="1077"/>
                  </a:lnTo>
                  <a:lnTo>
                    <a:pt x="152" y="1077"/>
                  </a:lnTo>
                  <a:lnTo>
                    <a:pt x="148" y="1071"/>
                  </a:lnTo>
                  <a:lnTo>
                    <a:pt x="148" y="1071"/>
                  </a:lnTo>
                  <a:lnTo>
                    <a:pt x="146" y="1067"/>
                  </a:lnTo>
                  <a:lnTo>
                    <a:pt x="146" y="1067"/>
                  </a:lnTo>
                  <a:lnTo>
                    <a:pt x="118" y="1069"/>
                  </a:lnTo>
                  <a:lnTo>
                    <a:pt x="118" y="1069"/>
                  </a:lnTo>
                  <a:close/>
                  <a:moveTo>
                    <a:pt x="94" y="1025"/>
                  </a:moveTo>
                  <a:lnTo>
                    <a:pt x="94" y="1025"/>
                  </a:lnTo>
                  <a:lnTo>
                    <a:pt x="74" y="1023"/>
                  </a:lnTo>
                  <a:lnTo>
                    <a:pt x="74" y="1023"/>
                  </a:lnTo>
                  <a:lnTo>
                    <a:pt x="66" y="1023"/>
                  </a:lnTo>
                  <a:lnTo>
                    <a:pt x="66" y="1023"/>
                  </a:lnTo>
                  <a:lnTo>
                    <a:pt x="72" y="1035"/>
                  </a:lnTo>
                  <a:lnTo>
                    <a:pt x="72" y="1035"/>
                  </a:lnTo>
                  <a:lnTo>
                    <a:pt x="76" y="1045"/>
                  </a:lnTo>
                  <a:lnTo>
                    <a:pt x="76" y="1045"/>
                  </a:lnTo>
                  <a:lnTo>
                    <a:pt x="104" y="1045"/>
                  </a:lnTo>
                  <a:lnTo>
                    <a:pt x="104" y="1045"/>
                  </a:lnTo>
                  <a:lnTo>
                    <a:pt x="132" y="1045"/>
                  </a:lnTo>
                  <a:lnTo>
                    <a:pt x="132" y="1045"/>
                  </a:lnTo>
                  <a:lnTo>
                    <a:pt x="126" y="1035"/>
                  </a:lnTo>
                  <a:lnTo>
                    <a:pt x="126" y="1035"/>
                  </a:lnTo>
                  <a:lnTo>
                    <a:pt x="122" y="1025"/>
                  </a:lnTo>
                  <a:lnTo>
                    <a:pt x="122" y="1025"/>
                  </a:lnTo>
                  <a:lnTo>
                    <a:pt x="94" y="1025"/>
                  </a:lnTo>
                  <a:lnTo>
                    <a:pt x="94" y="1025"/>
                  </a:lnTo>
                  <a:close/>
                  <a:moveTo>
                    <a:pt x="74" y="979"/>
                  </a:moveTo>
                  <a:lnTo>
                    <a:pt x="74" y="979"/>
                  </a:lnTo>
                  <a:lnTo>
                    <a:pt x="46" y="975"/>
                  </a:lnTo>
                  <a:lnTo>
                    <a:pt x="54" y="999"/>
                  </a:lnTo>
                  <a:lnTo>
                    <a:pt x="54" y="999"/>
                  </a:lnTo>
                  <a:lnTo>
                    <a:pt x="64" y="999"/>
                  </a:lnTo>
                  <a:lnTo>
                    <a:pt x="64" y="999"/>
                  </a:lnTo>
                  <a:lnTo>
                    <a:pt x="82" y="1001"/>
                  </a:lnTo>
                  <a:lnTo>
                    <a:pt x="82" y="1001"/>
                  </a:lnTo>
                  <a:lnTo>
                    <a:pt x="110" y="1003"/>
                  </a:lnTo>
                  <a:lnTo>
                    <a:pt x="102" y="981"/>
                  </a:lnTo>
                  <a:lnTo>
                    <a:pt x="102" y="981"/>
                  </a:lnTo>
                  <a:lnTo>
                    <a:pt x="74" y="979"/>
                  </a:lnTo>
                  <a:lnTo>
                    <a:pt x="74" y="979"/>
                  </a:lnTo>
                  <a:close/>
                  <a:moveTo>
                    <a:pt x="56" y="931"/>
                  </a:moveTo>
                  <a:lnTo>
                    <a:pt x="56" y="931"/>
                  </a:lnTo>
                  <a:lnTo>
                    <a:pt x="38" y="927"/>
                  </a:lnTo>
                  <a:lnTo>
                    <a:pt x="38" y="927"/>
                  </a:lnTo>
                  <a:lnTo>
                    <a:pt x="30" y="925"/>
                  </a:lnTo>
                  <a:lnTo>
                    <a:pt x="30" y="925"/>
                  </a:lnTo>
                  <a:lnTo>
                    <a:pt x="30" y="929"/>
                  </a:lnTo>
                  <a:lnTo>
                    <a:pt x="30" y="929"/>
                  </a:lnTo>
                  <a:lnTo>
                    <a:pt x="32" y="937"/>
                  </a:lnTo>
                  <a:lnTo>
                    <a:pt x="32" y="937"/>
                  </a:lnTo>
                  <a:lnTo>
                    <a:pt x="36" y="949"/>
                  </a:lnTo>
                  <a:lnTo>
                    <a:pt x="36" y="949"/>
                  </a:lnTo>
                  <a:lnTo>
                    <a:pt x="64" y="953"/>
                  </a:lnTo>
                  <a:lnTo>
                    <a:pt x="64" y="953"/>
                  </a:lnTo>
                  <a:lnTo>
                    <a:pt x="92" y="957"/>
                  </a:lnTo>
                  <a:lnTo>
                    <a:pt x="92" y="957"/>
                  </a:lnTo>
                  <a:lnTo>
                    <a:pt x="90" y="953"/>
                  </a:lnTo>
                  <a:lnTo>
                    <a:pt x="90" y="953"/>
                  </a:lnTo>
                  <a:lnTo>
                    <a:pt x="88" y="947"/>
                  </a:lnTo>
                  <a:lnTo>
                    <a:pt x="88" y="947"/>
                  </a:lnTo>
                  <a:lnTo>
                    <a:pt x="84" y="935"/>
                  </a:lnTo>
                  <a:lnTo>
                    <a:pt x="84" y="935"/>
                  </a:lnTo>
                  <a:lnTo>
                    <a:pt x="56" y="931"/>
                  </a:lnTo>
                  <a:lnTo>
                    <a:pt x="56" y="931"/>
                  </a:lnTo>
                  <a:close/>
                  <a:moveTo>
                    <a:pt x="62" y="887"/>
                  </a:moveTo>
                  <a:lnTo>
                    <a:pt x="62" y="887"/>
                  </a:lnTo>
                  <a:lnTo>
                    <a:pt x="44" y="883"/>
                  </a:lnTo>
                  <a:lnTo>
                    <a:pt x="44" y="883"/>
                  </a:lnTo>
                  <a:lnTo>
                    <a:pt x="16" y="875"/>
                  </a:lnTo>
                  <a:lnTo>
                    <a:pt x="22" y="899"/>
                  </a:lnTo>
                  <a:lnTo>
                    <a:pt x="22" y="899"/>
                  </a:lnTo>
                  <a:lnTo>
                    <a:pt x="30" y="901"/>
                  </a:lnTo>
                  <a:lnTo>
                    <a:pt x="30" y="901"/>
                  </a:lnTo>
                  <a:lnTo>
                    <a:pt x="50" y="905"/>
                  </a:lnTo>
                  <a:lnTo>
                    <a:pt x="50" y="905"/>
                  </a:lnTo>
                  <a:lnTo>
                    <a:pt x="76" y="911"/>
                  </a:lnTo>
                  <a:lnTo>
                    <a:pt x="70" y="889"/>
                  </a:lnTo>
                  <a:lnTo>
                    <a:pt x="70" y="889"/>
                  </a:lnTo>
                  <a:lnTo>
                    <a:pt x="62" y="887"/>
                  </a:lnTo>
                  <a:lnTo>
                    <a:pt x="62" y="887"/>
                  </a:lnTo>
                  <a:close/>
                  <a:moveTo>
                    <a:pt x="34" y="834"/>
                  </a:moveTo>
                  <a:lnTo>
                    <a:pt x="34" y="834"/>
                  </a:lnTo>
                  <a:lnTo>
                    <a:pt x="6" y="826"/>
                  </a:lnTo>
                  <a:lnTo>
                    <a:pt x="6" y="826"/>
                  </a:lnTo>
                  <a:lnTo>
                    <a:pt x="8" y="838"/>
                  </a:lnTo>
                  <a:lnTo>
                    <a:pt x="8" y="838"/>
                  </a:lnTo>
                  <a:lnTo>
                    <a:pt x="10" y="850"/>
                  </a:lnTo>
                  <a:lnTo>
                    <a:pt x="10" y="850"/>
                  </a:lnTo>
                  <a:lnTo>
                    <a:pt x="38" y="857"/>
                  </a:lnTo>
                  <a:lnTo>
                    <a:pt x="38" y="857"/>
                  </a:lnTo>
                  <a:lnTo>
                    <a:pt x="56" y="861"/>
                  </a:lnTo>
                  <a:lnTo>
                    <a:pt x="56" y="861"/>
                  </a:lnTo>
                  <a:lnTo>
                    <a:pt x="64" y="865"/>
                  </a:lnTo>
                  <a:lnTo>
                    <a:pt x="64" y="865"/>
                  </a:lnTo>
                  <a:lnTo>
                    <a:pt x="64" y="861"/>
                  </a:lnTo>
                  <a:lnTo>
                    <a:pt x="64" y="861"/>
                  </a:lnTo>
                  <a:lnTo>
                    <a:pt x="62" y="854"/>
                  </a:lnTo>
                  <a:lnTo>
                    <a:pt x="62" y="854"/>
                  </a:lnTo>
                  <a:lnTo>
                    <a:pt x="60" y="842"/>
                  </a:lnTo>
                  <a:lnTo>
                    <a:pt x="60" y="842"/>
                  </a:lnTo>
                  <a:lnTo>
                    <a:pt x="34" y="834"/>
                  </a:lnTo>
                  <a:lnTo>
                    <a:pt x="34" y="834"/>
                  </a:lnTo>
                  <a:close/>
                  <a:moveTo>
                    <a:pt x="44" y="792"/>
                  </a:moveTo>
                  <a:lnTo>
                    <a:pt x="44" y="792"/>
                  </a:lnTo>
                  <a:lnTo>
                    <a:pt x="26" y="784"/>
                  </a:lnTo>
                  <a:lnTo>
                    <a:pt x="26" y="784"/>
                  </a:lnTo>
                  <a:lnTo>
                    <a:pt x="2" y="774"/>
                  </a:lnTo>
                  <a:lnTo>
                    <a:pt x="2" y="774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94"/>
                  </a:lnTo>
                  <a:lnTo>
                    <a:pt x="2" y="794"/>
                  </a:lnTo>
                  <a:lnTo>
                    <a:pt x="4" y="798"/>
                  </a:lnTo>
                  <a:lnTo>
                    <a:pt x="4" y="798"/>
                  </a:lnTo>
                  <a:lnTo>
                    <a:pt x="30" y="808"/>
                  </a:lnTo>
                  <a:lnTo>
                    <a:pt x="30" y="808"/>
                  </a:lnTo>
                  <a:lnTo>
                    <a:pt x="56" y="818"/>
                  </a:lnTo>
                  <a:lnTo>
                    <a:pt x="52" y="794"/>
                  </a:lnTo>
                  <a:lnTo>
                    <a:pt x="52" y="794"/>
                  </a:lnTo>
                  <a:lnTo>
                    <a:pt x="44" y="792"/>
                  </a:lnTo>
                  <a:lnTo>
                    <a:pt x="44" y="792"/>
                  </a:lnTo>
                  <a:close/>
                  <a:moveTo>
                    <a:pt x="24" y="734"/>
                  </a:moveTo>
                  <a:lnTo>
                    <a:pt x="24" y="734"/>
                  </a:lnTo>
                  <a:lnTo>
                    <a:pt x="0" y="722"/>
                  </a:lnTo>
                  <a:lnTo>
                    <a:pt x="0" y="746"/>
                  </a:lnTo>
                  <a:lnTo>
                    <a:pt x="0" y="746"/>
                  </a:lnTo>
                  <a:lnTo>
                    <a:pt x="24" y="758"/>
                  </a:lnTo>
                  <a:lnTo>
                    <a:pt x="24" y="758"/>
                  </a:lnTo>
                  <a:lnTo>
                    <a:pt x="50" y="770"/>
                  </a:lnTo>
                  <a:lnTo>
                    <a:pt x="50" y="770"/>
                  </a:lnTo>
                  <a:lnTo>
                    <a:pt x="50" y="758"/>
                  </a:lnTo>
                  <a:lnTo>
                    <a:pt x="50" y="758"/>
                  </a:lnTo>
                  <a:lnTo>
                    <a:pt x="50" y="750"/>
                  </a:lnTo>
                  <a:lnTo>
                    <a:pt x="50" y="750"/>
                  </a:lnTo>
                  <a:lnTo>
                    <a:pt x="50" y="746"/>
                  </a:lnTo>
                  <a:lnTo>
                    <a:pt x="50" y="746"/>
                  </a:lnTo>
                  <a:lnTo>
                    <a:pt x="24" y="734"/>
                  </a:lnTo>
                  <a:lnTo>
                    <a:pt x="24" y="734"/>
                  </a:lnTo>
                  <a:close/>
                </a:path>
              </a:pathLst>
            </a:custGeom>
            <a:gradFill>
              <a:gsLst>
                <a:gs pos="0">
                  <a:srgbClr val="495561">
                    <a:alpha val="34509"/>
                  </a:srgbClr>
                </a:gs>
                <a:gs pos="100000">
                  <a:srgbClr val="495561"/>
                </a:gs>
              </a:gsLst>
              <a:lin ang="54007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8" name="Google Shape;388;p8"/>
          <p:cNvSpPr txBox="1"/>
          <p:nvPr/>
        </p:nvSpPr>
        <p:spPr>
          <a:xfrm>
            <a:off x="1202800" y="2231108"/>
            <a:ext cx="30000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Кэширование</a:t>
            </a:r>
            <a:b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i="0" lang="en-US" sz="24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памяти</a:t>
            </a:r>
            <a:endParaRPr b="1" i="0" sz="2400" u="none" cap="none" strike="noStrike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00500" y="-1"/>
            <a:ext cx="5143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9"/>
          <p:cNvSpPr txBox="1"/>
          <p:nvPr>
            <p:ph type="title"/>
          </p:nvPr>
        </p:nvSpPr>
        <p:spPr>
          <a:xfrm>
            <a:off x="432000" y="411750"/>
            <a:ext cx="828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Кэширование </a:t>
            </a:r>
            <a:br>
              <a:rPr b="1" lang="en-US">
                <a:latin typeface="Finlandica"/>
                <a:ea typeface="Finlandica"/>
                <a:cs typeface="Finlandica"/>
                <a:sym typeface="Finlandica"/>
              </a:rPr>
            </a:br>
            <a:r>
              <a:rPr b="1" lang="en-US">
                <a:latin typeface="Finlandica"/>
                <a:ea typeface="Finlandica"/>
                <a:cs typeface="Finlandica"/>
                <a:sym typeface="Finlandica"/>
              </a:rPr>
              <a:t>в памяти</a:t>
            </a:r>
            <a:endParaRPr b="1">
              <a:latin typeface="Finlandica"/>
              <a:ea typeface="Finlandica"/>
              <a:cs typeface="Finlandica"/>
              <a:sym typeface="Finlandica"/>
            </a:endParaRPr>
          </a:p>
        </p:txBody>
      </p:sp>
      <p:sp>
        <p:nvSpPr>
          <p:cNvPr id="396" name="Google Shape;396;p9"/>
          <p:cNvSpPr txBox="1"/>
          <p:nvPr>
            <p:ph idx="4294967295" type="body"/>
          </p:nvPr>
        </p:nvSpPr>
        <p:spPr>
          <a:xfrm>
            <a:off x="382650" y="1917278"/>
            <a:ext cx="20160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SzPts val="1100"/>
              <a:buNone/>
            </a:pPr>
            <a:r>
              <a:rPr lang="en-US" sz="1200"/>
              <a:t>Наиболее простое</a:t>
            </a:r>
            <a:endParaRPr sz="1200"/>
          </a:p>
        </p:txBody>
      </p:sp>
      <p:sp>
        <p:nvSpPr>
          <p:cNvPr id="397" name="Google Shape;397;p9"/>
          <p:cNvSpPr txBox="1"/>
          <p:nvPr>
            <p:ph idx="4294967295" type="body"/>
          </p:nvPr>
        </p:nvSpPr>
        <p:spPr>
          <a:xfrm>
            <a:off x="382650" y="3074875"/>
            <a:ext cx="20160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SzPts val="1100"/>
              <a:buNone/>
            </a:pPr>
            <a:r>
              <a:rPr lang="en-US" sz="1200"/>
              <a:t>Наиболее быстрое</a:t>
            </a:r>
            <a:endParaRPr sz="1200"/>
          </a:p>
        </p:txBody>
      </p:sp>
      <p:sp>
        <p:nvSpPr>
          <p:cNvPr id="398" name="Google Shape;398;p9"/>
          <p:cNvSpPr txBox="1"/>
          <p:nvPr>
            <p:ph idx="4294967295" type="body"/>
          </p:nvPr>
        </p:nvSpPr>
        <p:spPr>
          <a:xfrm>
            <a:off x="382650" y="4308675"/>
            <a:ext cx="20160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SzPts val="1100"/>
              <a:buNone/>
            </a:pPr>
            <a:r>
              <a:rPr lang="en-US" sz="1200"/>
              <a:t> Но есть проблемки</a:t>
            </a:r>
            <a:endParaRPr sz="1200"/>
          </a:p>
        </p:txBody>
      </p:sp>
      <p:grpSp>
        <p:nvGrpSpPr>
          <p:cNvPr id="399" name="Google Shape;399;p9"/>
          <p:cNvGrpSpPr/>
          <p:nvPr/>
        </p:nvGrpSpPr>
        <p:grpSpPr>
          <a:xfrm>
            <a:off x="1182624" y="2642616"/>
            <a:ext cx="411468" cy="411469"/>
            <a:chOff x="10248907" y="5463917"/>
            <a:chExt cx="334963" cy="334963"/>
          </a:xfrm>
        </p:grpSpPr>
        <p:sp>
          <p:nvSpPr>
            <p:cNvPr id="400" name="Google Shape;400;p9"/>
            <p:cNvSpPr/>
            <p:nvPr/>
          </p:nvSpPr>
          <p:spPr>
            <a:xfrm>
              <a:off x="10304469" y="5756017"/>
              <a:ext cx="42863" cy="42863"/>
            </a:xfrm>
            <a:custGeom>
              <a:rect b="b" l="l" r="r" t="t"/>
              <a:pathLst>
                <a:path extrusionOk="0" h="55" w="55">
                  <a:moveTo>
                    <a:pt x="32" y="4"/>
                  </a:moveTo>
                  <a:lnTo>
                    <a:pt x="5" y="32"/>
                  </a:lnTo>
                  <a:lnTo>
                    <a:pt x="5" y="32"/>
                  </a:lnTo>
                  <a:lnTo>
                    <a:pt x="1" y="36"/>
                  </a:lnTo>
                  <a:lnTo>
                    <a:pt x="0" y="41"/>
                  </a:lnTo>
                  <a:lnTo>
                    <a:pt x="1" y="47"/>
                  </a:lnTo>
                  <a:lnTo>
                    <a:pt x="5" y="51"/>
                  </a:lnTo>
                  <a:lnTo>
                    <a:pt x="5" y="51"/>
                  </a:lnTo>
                  <a:lnTo>
                    <a:pt x="10" y="54"/>
                  </a:lnTo>
                  <a:lnTo>
                    <a:pt x="14" y="55"/>
                  </a:lnTo>
                  <a:lnTo>
                    <a:pt x="19" y="54"/>
                  </a:lnTo>
                  <a:lnTo>
                    <a:pt x="24" y="51"/>
                  </a:lnTo>
                  <a:lnTo>
                    <a:pt x="51" y="23"/>
                  </a:lnTo>
                  <a:lnTo>
                    <a:pt x="51" y="23"/>
                  </a:lnTo>
                  <a:lnTo>
                    <a:pt x="54" y="19"/>
                  </a:lnTo>
                  <a:lnTo>
                    <a:pt x="55" y="14"/>
                  </a:lnTo>
                  <a:lnTo>
                    <a:pt x="54" y="9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47" y="1"/>
                  </a:lnTo>
                  <a:lnTo>
                    <a:pt x="41" y="0"/>
                  </a:lnTo>
                  <a:lnTo>
                    <a:pt x="36" y="1"/>
                  </a:lnTo>
                  <a:lnTo>
                    <a:pt x="32" y="4"/>
                  </a:lnTo>
                  <a:lnTo>
                    <a:pt x="32" y="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10263194" y="5727442"/>
              <a:ext cx="57150" cy="55563"/>
            </a:xfrm>
            <a:custGeom>
              <a:rect b="b" l="l" r="r" t="t"/>
              <a:pathLst>
                <a:path extrusionOk="0" h="71" w="70">
                  <a:moveTo>
                    <a:pt x="66" y="4"/>
                  </a:moveTo>
                  <a:lnTo>
                    <a:pt x="66" y="4"/>
                  </a:lnTo>
                  <a:lnTo>
                    <a:pt x="62" y="1"/>
                  </a:lnTo>
                  <a:lnTo>
                    <a:pt x="57" y="0"/>
                  </a:lnTo>
                  <a:lnTo>
                    <a:pt x="51" y="1"/>
                  </a:lnTo>
                  <a:lnTo>
                    <a:pt x="47" y="4"/>
                  </a:lnTo>
                  <a:lnTo>
                    <a:pt x="4" y="48"/>
                  </a:lnTo>
                  <a:lnTo>
                    <a:pt x="4" y="48"/>
                  </a:lnTo>
                  <a:lnTo>
                    <a:pt x="1" y="52"/>
                  </a:lnTo>
                  <a:lnTo>
                    <a:pt x="0" y="57"/>
                  </a:lnTo>
                  <a:lnTo>
                    <a:pt x="1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8" y="70"/>
                  </a:lnTo>
                  <a:lnTo>
                    <a:pt x="13" y="71"/>
                  </a:lnTo>
                  <a:lnTo>
                    <a:pt x="19" y="70"/>
                  </a:lnTo>
                  <a:lnTo>
                    <a:pt x="23" y="67"/>
                  </a:lnTo>
                  <a:lnTo>
                    <a:pt x="66" y="23"/>
                  </a:lnTo>
                  <a:lnTo>
                    <a:pt x="66" y="23"/>
                  </a:lnTo>
                  <a:lnTo>
                    <a:pt x="69" y="19"/>
                  </a:lnTo>
                  <a:lnTo>
                    <a:pt x="70" y="14"/>
                  </a:lnTo>
                  <a:lnTo>
                    <a:pt x="69" y="9"/>
                  </a:lnTo>
                  <a:lnTo>
                    <a:pt x="66" y="4"/>
                  </a:lnTo>
                  <a:lnTo>
                    <a:pt x="66" y="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10248907" y="5700454"/>
              <a:ext cx="42863" cy="42863"/>
            </a:xfrm>
            <a:custGeom>
              <a:rect b="b" l="l" r="r" t="t"/>
              <a:pathLst>
                <a:path extrusionOk="0" h="55" w="55">
                  <a:moveTo>
                    <a:pt x="50" y="24"/>
                  </a:moveTo>
                  <a:lnTo>
                    <a:pt x="50" y="24"/>
                  </a:lnTo>
                  <a:lnTo>
                    <a:pt x="53" y="19"/>
                  </a:lnTo>
                  <a:lnTo>
                    <a:pt x="55" y="14"/>
                  </a:lnTo>
                  <a:lnTo>
                    <a:pt x="53" y="9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46" y="1"/>
                  </a:lnTo>
                  <a:lnTo>
                    <a:pt x="41" y="0"/>
                  </a:lnTo>
                  <a:lnTo>
                    <a:pt x="36" y="1"/>
                  </a:lnTo>
                  <a:lnTo>
                    <a:pt x="31" y="5"/>
                  </a:lnTo>
                  <a:lnTo>
                    <a:pt x="4" y="32"/>
                  </a:lnTo>
                  <a:lnTo>
                    <a:pt x="4" y="32"/>
                  </a:lnTo>
                  <a:lnTo>
                    <a:pt x="1" y="36"/>
                  </a:lnTo>
                  <a:lnTo>
                    <a:pt x="0" y="42"/>
                  </a:lnTo>
                  <a:lnTo>
                    <a:pt x="1" y="47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8" y="54"/>
                  </a:lnTo>
                  <a:lnTo>
                    <a:pt x="13" y="55"/>
                  </a:lnTo>
                  <a:lnTo>
                    <a:pt x="19" y="54"/>
                  </a:lnTo>
                  <a:lnTo>
                    <a:pt x="23" y="51"/>
                  </a:lnTo>
                  <a:lnTo>
                    <a:pt x="50" y="2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10255257" y="5463917"/>
              <a:ext cx="328613" cy="328613"/>
            </a:xfrm>
            <a:custGeom>
              <a:rect b="b" l="l" r="r" t="t"/>
              <a:pathLst>
                <a:path extrusionOk="0" h="414" w="414">
                  <a:moveTo>
                    <a:pt x="300" y="280"/>
                  </a:moveTo>
                  <a:lnTo>
                    <a:pt x="297" y="272"/>
                  </a:lnTo>
                  <a:lnTo>
                    <a:pt x="362" y="207"/>
                  </a:lnTo>
                  <a:lnTo>
                    <a:pt x="362" y="207"/>
                  </a:lnTo>
                  <a:lnTo>
                    <a:pt x="372" y="196"/>
                  </a:lnTo>
                  <a:lnTo>
                    <a:pt x="380" y="184"/>
                  </a:lnTo>
                  <a:lnTo>
                    <a:pt x="388" y="173"/>
                  </a:lnTo>
                  <a:lnTo>
                    <a:pt x="395" y="160"/>
                  </a:lnTo>
                  <a:lnTo>
                    <a:pt x="400" y="147"/>
                  </a:lnTo>
                  <a:lnTo>
                    <a:pt x="403" y="134"/>
                  </a:lnTo>
                  <a:lnTo>
                    <a:pt x="407" y="120"/>
                  </a:lnTo>
                  <a:lnTo>
                    <a:pt x="409" y="106"/>
                  </a:lnTo>
                  <a:lnTo>
                    <a:pt x="414" y="31"/>
                  </a:lnTo>
                  <a:lnTo>
                    <a:pt x="414" y="31"/>
                  </a:lnTo>
                  <a:lnTo>
                    <a:pt x="414" y="25"/>
                  </a:lnTo>
                  <a:lnTo>
                    <a:pt x="413" y="19"/>
                  </a:lnTo>
                  <a:lnTo>
                    <a:pt x="410" y="12"/>
                  </a:lnTo>
                  <a:lnTo>
                    <a:pt x="406" y="8"/>
                  </a:lnTo>
                  <a:lnTo>
                    <a:pt x="401" y="4"/>
                  </a:lnTo>
                  <a:lnTo>
                    <a:pt x="395" y="2"/>
                  </a:lnTo>
                  <a:lnTo>
                    <a:pt x="390" y="0"/>
                  </a:lnTo>
                  <a:lnTo>
                    <a:pt x="382" y="0"/>
                  </a:lnTo>
                  <a:lnTo>
                    <a:pt x="307" y="5"/>
                  </a:lnTo>
                  <a:lnTo>
                    <a:pt x="307" y="5"/>
                  </a:lnTo>
                  <a:lnTo>
                    <a:pt x="294" y="7"/>
                  </a:lnTo>
                  <a:lnTo>
                    <a:pt x="280" y="10"/>
                  </a:lnTo>
                  <a:lnTo>
                    <a:pt x="266" y="14"/>
                  </a:lnTo>
                  <a:lnTo>
                    <a:pt x="253" y="20"/>
                  </a:lnTo>
                  <a:lnTo>
                    <a:pt x="241" y="26"/>
                  </a:lnTo>
                  <a:lnTo>
                    <a:pt x="229" y="33"/>
                  </a:lnTo>
                  <a:lnTo>
                    <a:pt x="218" y="42"/>
                  </a:lnTo>
                  <a:lnTo>
                    <a:pt x="207" y="51"/>
                  </a:lnTo>
                  <a:lnTo>
                    <a:pt x="142" y="117"/>
                  </a:lnTo>
                  <a:lnTo>
                    <a:pt x="134" y="114"/>
                  </a:lnTo>
                  <a:lnTo>
                    <a:pt x="134" y="114"/>
                  </a:lnTo>
                  <a:lnTo>
                    <a:pt x="123" y="110"/>
                  </a:lnTo>
                  <a:lnTo>
                    <a:pt x="111" y="109"/>
                  </a:lnTo>
                  <a:lnTo>
                    <a:pt x="99" y="110"/>
                  </a:lnTo>
                  <a:lnTo>
                    <a:pt x="89" y="112"/>
                  </a:lnTo>
                  <a:lnTo>
                    <a:pt x="78" y="116"/>
                  </a:lnTo>
                  <a:lnTo>
                    <a:pt x="68" y="121"/>
                  </a:lnTo>
                  <a:lnTo>
                    <a:pt x="59" y="127"/>
                  </a:lnTo>
                  <a:lnTo>
                    <a:pt x="51" y="136"/>
                  </a:lnTo>
                  <a:lnTo>
                    <a:pt x="4" y="191"/>
                  </a:lnTo>
                  <a:lnTo>
                    <a:pt x="4" y="191"/>
                  </a:lnTo>
                  <a:lnTo>
                    <a:pt x="2" y="194"/>
                  </a:lnTo>
                  <a:lnTo>
                    <a:pt x="1" y="197"/>
                  </a:lnTo>
                  <a:lnTo>
                    <a:pt x="0" y="201"/>
                  </a:lnTo>
                  <a:lnTo>
                    <a:pt x="1" y="204"/>
                  </a:lnTo>
                  <a:lnTo>
                    <a:pt x="2" y="208"/>
                  </a:lnTo>
                  <a:lnTo>
                    <a:pt x="4" y="210"/>
                  </a:lnTo>
                  <a:lnTo>
                    <a:pt x="6" y="213"/>
                  </a:lnTo>
                  <a:lnTo>
                    <a:pt x="11" y="214"/>
                  </a:lnTo>
                  <a:lnTo>
                    <a:pt x="11" y="214"/>
                  </a:lnTo>
                  <a:lnTo>
                    <a:pt x="11" y="214"/>
                  </a:lnTo>
                  <a:lnTo>
                    <a:pt x="28" y="221"/>
                  </a:lnTo>
                  <a:lnTo>
                    <a:pt x="44" y="230"/>
                  </a:lnTo>
                  <a:lnTo>
                    <a:pt x="61" y="239"/>
                  </a:lnTo>
                  <a:lnTo>
                    <a:pt x="77" y="249"/>
                  </a:lnTo>
                  <a:lnTo>
                    <a:pt x="63" y="263"/>
                  </a:lnTo>
                  <a:lnTo>
                    <a:pt x="63" y="263"/>
                  </a:lnTo>
                  <a:lnTo>
                    <a:pt x="60" y="267"/>
                  </a:lnTo>
                  <a:lnTo>
                    <a:pt x="59" y="272"/>
                  </a:lnTo>
                  <a:lnTo>
                    <a:pt x="60" y="276"/>
                  </a:lnTo>
                  <a:lnTo>
                    <a:pt x="63" y="280"/>
                  </a:lnTo>
                  <a:lnTo>
                    <a:pt x="133" y="350"/>
                  </a:lnTo>
                  <a:lnTo>
                    <a:pt x="133" y="350"/>
                  </a:lnTo>
                  <a:lnTo>
                    <a:pt x="137" y="353"/>
                  </a:lnTo>
                  <a:lnTo>
                    <a:pt x="142" y="354"/>
                  </a:lnTo>
                  <a:lnTo>
                    <a:pt x="147" y="353"/>
                  </a:lnTo>
                  <a:lnTo>
                    <a:pt x="151" y="350"/>
                  </a:lnTo>
                  <a:lnTo>
                    <a:pt x="165" y="338"/>
                  </a:lnTo>
                  <a:lnTo>
                    <a:pt x="165" y="338"/>
                  </a:lnTo>
                  <a:lnTo>
                    <a:pt x="175" y="352"/>
                  </a:lnTo>
                  <a:lnTo>
                    <a:pt x="185" y="369"/>
                  </a:lnTo>
                  <a:lnTo>
                    <a:pt x="192" y="386"/>
                  </a:lnTo>
                  <a:lnTo>
                    <a:pt x="200" y="404"/>
                  </a:lnTo>
                  <a:lnTo>
                    <a:pt x="200" y="404"/>
                  </a:lnTo>
                  <a:lnTo>
                    <a:pt x="202" y="407"/>
                  </a:lnTo>
                  <a:lnTo>
                    <a:pt x="204" y="409"/>
                  </a:lnTo>
                  <a:lnTo>
                    <a:pt x="206" y="411"/>
                  </a:lnTo>
                  <a:lnTo>
                    <a:pt x="209" y="412"/>
                  </a:lnTo>
                  <a:lnTo>
                    <a:pt x="213" y="414"/>
                  </a:lnTo>
                  <a:lnTo>
                    <a:pt x="217" y="412"/>
                  </a:lnTo>
                  <a:lnTo>
                    <a:pt x="220" y="411"/>
                  </a:lnTo>
                  <a:lnTo>
                    <a:pt x="223" y="409"/>
                  </a:lnTo>
                  <a:lnTo>
                    <a:pt x="278" y="363"/>
                  </a:lnTo>
                  <a:lnTo>
                    <a:pt x="278" y="363"/>
                  </a:lnTo>
                  <a:lnTo>
                    <a:pt x="286" y="354"/>
                  </a:lnTo>
                  <a:lnTo>
                    <a:pt x="293" y="346"/>
                  </a:lnTo>
                  <a:lnTo>
                    <a:pt x="298" y="335"/>
                  </a:lnTo>
                  <a:lnTo>
                    <a:pt x="302" y="325"/>
                  </a:lnTo>
                  <a:lnTo>
                    <a:pt x="304" y="314"/>
                  </a:lnTo>
                  <a:lnTo>
                    <a:pt x="304" y="303"/>
                  </a:lnTo>
                  <a:lnTo>
                    <a:pt x="303" y="291"/>
                  </a:lnTo>
                  <a:lnTo>
                    <a:pt x="300" y="280"/>
                  </a:lnTo>
                  <a:lnTo>
                    <a:pt x="300" y="280"/>
                  </a:lnTo>
                  <a:close/>
                  <a:moveTo>
                    <a:pt x="237" y="177"/>
                  </a:moveTo>
                  <a:lnTo>
                    <a:pt x="237" y="177"/>
                  </a:lnTo>
                  <a:lnTo>
                    <a:pt x="231" y="170"/>
                  </a:lnTo>
                  <a:lnTo>
                    <a:pt x="227" y="162"/>
                  </a:lnTo>
                  <a:lnTo>
                    <a:pt x="225" y="155"/>
                  </a:lnTo>
                  <a:lnTo>
                    <a:pt x="224" y="146"/>
                  </a:lnTo>
                  <a:lnTo>
                    <a:pt x="225" y="138"/>
                  </a:lnTo>
                  <a:lnTo>
                    <a:pt x="227" y="129"/>
                  </a:lnTo>
                  <a:lnTo>
                    <a:pt x="231" y="122"/>
                  </a:lnTo>
                  <a:lnTo>
                    <a:pt x="237" y="115"/>
                  </a:lnTo>
                  <a:lnTo>
                    <a:pt x="237" y="115"/>
                  </a:lnTo>
                  <a:lnTo>
                    <a:pt x="244" y="109"/>
                  </a:lnTo>
                  <a:lnTo>
                    <a:pt x="251" y="105"/>
                  </a:lnTo>
                  <a:lnTo>
                    <a:pt x="260" y="103"/>
                  </a:lnTo>
                  <a:lnTo>
                    <a:pt x="268" y="102"/>
                  </a:lnTo>
                  <a:lnTo>
                    <a:pt x="276" y="103"/>
                  </a:lnTo>
                  <a:lnTo>
                    <a:pt x="284" y="105"/>
                  </a:lnTo>
                  <a:lnTo>
                    <a:pt x="292" y="109"/>
                  </a:lnTo>
                  <a:lnTo>
                    <a:pt x="299" y="115"/>
                  </a:lnTo>
                  <a:lnTo>
                    <a:pt x="299" y="115"/>
                  </a:lnTo>
                  <a:lnTo>
                    <a:pt x="304" y="122"/>
                  </a:lnTo>
                  <a:lnTo>
                    <a:pt x="308" y="129"/>
                  </a:lnTo>
                  <a:lnTo>
                    <a:pt x="311" y="138"/>
                  </a:lnTo>
                  <a:lnTo>
                    <a:pt x="312" y="146"/>
                  </a:lnTo>
                  <a:lnTo>
                    <a:pt x="311" y="155"/>
                  </a:lnTo>
                  <a:lnTo>
                    <a:pt x="308" y="162"/>
                  </a:lnTo>
                  <a:lnTo>
                    <a:pt x="304" y="170"/>
                  </a:lnTo>
                  <a:lnTo>
                    <a:pt x="299" y="177"/>
                  </a:lnTo>
                  <a:lnTo>
                    <a:pt x="299" y="177"/>
                  </a:lnTo>
                  <a:lnTo>
                    <a:pt x="292" y="182"/>
                  </a:lnTo>
                  <a:lnTo>
                    <a:pt x="284" y="186"/>
                  </a:lnTo>
                  <a:lnTo>
                    <a:pt x="276" y="189"/>
                  </a:lnTo>
                  <a:lnTo>
                    <a:pt x="268" y="190"/>
                  </a:lnTo>
                  <a:lnTo>
                    <a:pt x="260" y="189"/>
                  </a:lnTo>
                  <a:lnTo>
                    <a:pt x="251" y="186"/>
                  </a:lnTo>
                  <a:lnTo>
                    <a:pt x="244" y="182"/>
                  </a:lnTo>
                  <a:lnTo>
                    <a:pt x="237" y="177"/>
                  </a:lnTo>
                  <a:lnTo>
                    <a:pt x="237" y="17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4" name="Google Shape;404;p9"/>
          <p:cNvGrpSpPr/>
          <p:nvPr/>
        </p:nvGrpSpPr>
        <p:grpSpPr>
          <a:xfrm>
            <a:off x="1182624" y="3883152"/>
            <a:ext cx="429756" cy="386776"/>
            <a:chOff x="5878513" y="5562600"/>
            <a:chExt cx="434976" cy="390525"/>
          </a:xfrm>
        </p:grpSpPr>
        <p:sp>
          <p:nvSpPr>
            <p:cNvPr id="405" name="Google Shape;405;p9"/>
            <p:cNvSpPr/>
            <p:nvPr/>
          </p:nvSpPr>
          <p:spPr>
            <a:xfrm>
              <a:off x="6080126" y="5562600"/>
              <a:ext cx="233363" cy="325438"/>
            </a:xfrm>
            <a:custGeom>
              <a:rect b="b" l="l" r="r" t="t"/>
              <a:pathLst>
                <a:path extrusionOk="0" h="410" w="295">
                  <a:moveTo>
                    <a:pt x="295" y="312"/>
                  </a:moveTo>
                  <a:lnTo>
                    <a:pt x="295" y="380"/>
                  </a:lnTo>
                  <a:lnTo>
                    <a:pt x="295" y="380"/>
                  </a:lnTo>
                  <a:lnTo>
                    <a:pt x="295" y="385"/>
                  </a:lnTo>
                  <a:lnTo>
                    <a:pt x="294" y="391"/>
                  </a:lnTo>
                  <a:lnTo>
                    <a:pt x="291" y="396"/>
                  </a:lnTo>
                  <a:lnTo>
                    <a:pt x="287" y="400"/>
                  </a:lnTo>
                  <a:lnTo>
                    <a:pt x="283" y="405"/>
                  </a:lnTo>
                  <a:lnTo>
                    <a:pt x="277" y="407"/>
                  </a:lnTo>
                  <a:lnTo>
                    <a:pt x="272" y="409"/>
                  </a:lnTo>
                  <a:lnTo>
                    <a:pt x="265" y="410"/>
                  </a:lnTo>
                  <a:lnTo>
                    <a:pt x="176" y="410"/>
                  </a:lnTo>
                  <a:lnTo>
                    <a:pt x="176" y="372"/>
                  </a:lnTo>
                  <a:lnTo>
                    <a:pt x="176" y="372"/>
                  </a:lnTo>
                  <a:lnTo>
                    <a:pt x="188" y="362"/>
                  </a:lnTo>
                  <a:lnTo>
                    <a:pt x="198" y="350"/>
                  </a:lnTo>
                  <a:lnTo>
                    <a:pt x="202" y="344"/>
                  </a:lnTo>
                  <a:lnTo>
                    <a:pt x="206" y="337"/>
                  </a:lnTo>
                  <a:lnTo>
                    <a:pt x="209" y="329"/>
                  </a:lnTo>
                  <a:lnTo>
                    <a:pt x="209" y="322"/>
                  </a:lnTo>
                  <a:lnTo>
                    <a:pt x="209" y="322"/>
                  </a:lnTo>
                  <a:lnTo>
                    <a:pt x="207" y="310"/>
                  </a:lnTo>
                  <a:lnTo>
                    <a:pt x="205" y="297"/>
                  </a:lnTo>
                  <a:lnTo>
                    <a:pt x="199" y="288"/>
                  </a:lnTo>
                  <a:lnTo>
                    <a:pt x="191" y="278"/>
                  </a:lnTo>
                  <a:lnTo>
                    <a:pt x="181" y="271"/>
                  </a:lnTo>
                  <a:lnTo>
                    <a:pt x="172" y="266"/>
                  </a:lnTo>
                  <a:lnTo>
                    <a:pt x="159" y="261"/>
                  </a:lnTo>
                  <a:lnTo>
                    <a:pt x="147" y="260"/>
                  </a:lnTo>
                  <a:lnTo>
                    <a:pt x="147" y="260"/>
                  </a:lnTo>
                  <a:lnTo>
                    <a:pt x="135" y="261"/>
                  </a:lnTo>
                  <a:lnTo>
                    <a:pt x="124" y="266"/>
                  </a:lnTo>
                  <a:lnTo>
                    <a:pt x="113" y="271"/>
                  </a:lnTo>
                  <a:lnTo>
                    <a:pt x="105" y="278"/>
                  </a:lnTo>
                  <a:lnTo>
                    <a:pt x="96" y="288"/>
                  </a:lnTo>
                  <a:lnTo>
                    <a:pt x="91" y="297"/>
                  </a:lnTo>
                  <a:lnTo>
                    <a:pt x="88" y="310"/>
                  </a:lnTo>
                  <a:lnTo>
                    <a:pt x="87" y="322"/>
                  </a:lnTo>
                  <a:lnTo>
                    <a:pt x="87" y="322"/>
                  </a:lnTo>
                  <a:lnTo>
                    <a:pt x="87" y="329"/>
                  </a:lnTo>
                  <a:lnTo>
                    <a:pt x="90" y="337"/>
                  </a:lnTo>
                  <a:lnTo>
                    <a:pt x="92" y="344"/>
                  </a:lnTo>
                  <a:lnTo>
                    <a:pt x="98" y="350"/>
                  </a:lnTo>
                  <a:lnTo>
                    <a:pt x="107" y="362"/>
                  </a:lnTo>
                  <a:lnTo>
                    <a:pt x="120" y="372"/>
                  </a:lnTo>
                  <a:lnTo>
                    <a:pt x="120" y="409"/>
                  </a:lnTo>
                  <a:lnTo>
                    <a:pt x="29" y="409"/>
                  </a:lnTo>
                  <a:lnTo>
                    <a:pt x="29" y="409"/>
                  </a:lnTo>
                  <a:lnTo>
                    <a:pt x="24" y="409"/>
                  </a:lnTo>
                  <a:lnTo>
                    <a:pt x="18" y="407"/>
                  </a:lnTo>
                  <a:lnTo>
                    <a:pt x="13" y="405"/>
                  </a:lnTo>
                  <a:lnTo>
                    <a:pt x="9" y="400"/>
                  </a:lnTo>
                  <a:lnTo>
                    <a:pt x="5" y="396"/>
                  </a:lnTo>
                  <a:lnTo>
                    <a:pt x="2" y="391"/>
                  </a:lnTo>
                  <a:lnTo>
                    <a:pt x="0" y="385"/>
                  </a:lnTo>
                  <a:lnTo>
                    <a:pt x="0" y="378"/>
                  </a:lnTo>
                  <a:lnTo>
                    <a:pt x="0" y="312"/>
                  </a:lnTo>
                  <a:lnTo>
                    <a:pt x="0" y="312"/>
                  </a:lnTo>
                  <a:lnTo>
                    <a:pt x="2" y="293"/>
                  </a:lnTo>
                  <a:lnTo>
                    <a:pt x="6" y="274"/>
                  </a:lnTo>
                  <a:lnTo>
                    <a:pt x="11" y="256"/>
                  </a:lnTo>
                  <a:lnTo>
                    <a:pt x="21" y="239"/>
                  </a:lnTo>
                  <a:lnTo>
                    <a:pt x="32" y="224"/>
                  </a:lnTo>
                  <a:lnTo>
                    <a:pt x="44" y="211"/>
                  </a:lnTo>
                  <a:lnTo>
                    <a:pt x="59" y="200"/>
                  </a:lnTo>
                  <a:lnTo>
                    <a:pt x="76" y="190"/>
                  </a:lnTo>
                  <a:lnTo>
                    <a:pt x="76" y="190"/>
                  </a:lnTo>
                  <a:lnTo>
                    <a:pt x="91" y="200"/>
                  </a:lnTo>
                  <a:lnTo>
                    <a:pt x="109" y="208"/>
                  </a:lnTo>
                  <a:lnTo>
                    <a:pt x="128" y="212"/>
                  </a:lnTo>
                  <a:lnTo>
                    <a:pt x="137" y="213"/>
                  </a:lnTo>
                  <a:lnTo>
                    <a:pt x="147" y="213"/>
                  </a:lnTo>
                  <a:lnTo>
                    <a:pt x="147" y="213"/>
                  </a:lnTo>
                  <a:lnTo>
                    <a:pt x="158" y="213"/>
                  </a:lnTo>
                  <a:lnTo>
                    <a:pt x="168" y="212"/>
                  </a:lnTo>
                  <a:lnTo>
                    <a:pt x="187" y="208"/>
                  </a:lnTo>
                  <a:lnTo>
                    <a:pt x="203" y="200"/>
                  </a:lnTo>
                  <a:lnTo>
                    <a:pt x="220" y="190"/>
                  </a:lnTo>
                  <a:lnTo>
                    <a:pt x="220" y="190"/>
                  </a:lnTo>
                  <a:lnTo>
                    <a:pt x="236" y="200"/>
                  </a:lnTo>
                  <a:lnTo>
                    <a:pt x="251" y="211"/>
                  </a:lnTo>
                  <a:lnTo>
                    <a:pt x="263" y="224"/>
                  </a:lnTo>
                  <a:lnTo>
                    <a:pt x="274" y="239"/>
                  </a:lnTo>
                  <a:lnTo>
                    <a:pt x="283" y="256"/>
                  </a:lnTo>
                  <a:lnTo>
                    <a:pt x="290" y="274"/>
                  </a:lnTo>
                  <a:lnTo>
                    <a:pt x="294" y="293"/>
                  </a:lnTo>
                  <a:lnTo>
                    <a:pt x="295" y="312"/>
                  </a:lnTo>
                  <a:lnTo>
                    <a:pt x="295" y="312"/>
                  </a:lnTo>
                  <a:close/>
                  <a:moveTo>
                    <a:pt x="147" y="197"/>
                  </a:moveTo>
                  <a:lnTo>
                    <a:pt x="147" y="197"/>
                  </a:lnTo>
                  <a:lnTo>
                    <a:pt x="158" y="197"/>
                  </a:lnTo>
                  <a:lnTo>
                    <a:pt x="168" y="195"/>
                  </a:lnTo>
                  <a:lnTo>
                    <a:pt x="177" y="193"/>
                  </a:lnTo>
                  <a:lnTo>
                    <a:pt x="185" y="190"/>
                  </a:lnTo>
                  <a:lnTo>
                    <a:pt x="194" y="186"/>
                  </a:lnTo>
                  <a:lnTo>
                    <a:pt x="202" y="180"/>
                  </a:lnTo>
                  <a:lnTo>
                    <a:pt x="210" y="175"/>
                  </a:lnTo>
                  <a:lnTo>
                    <a:pt x="217" y="169"/>
                  </a:lnTo>
                  <a:lnTo>
                    <a:pt x="224" y="161"/>
                  </a:lnTo>
                  <a:lnTo>
                    <a:pt x="229" y="154"/>
                  </a:lnTo>
                  <a:lnTo>
                    <a:pt x="233" y="146"/>
                  </a:lnTo>
                  <a:lnTo>
                    <a:pt x="237" y="138"/>
                  </a:lnTo>
                  <a:lnTo>
                    <a:pt x="242" y="128"/>
                  </a:lnTo>
                  <a:lnTo>
                    <a:pt x="243" y="118"/>
                  </a:lnTo>
                  <a:lnTo>
                    <a:pt x="246" y="109"/>
                  </a:lnTo>
                  <a:lnTo>
                    <a:pt x="246" y="99"/>
                  </a:lnTo>
                  <a:lnTo>
                    <a:pt x="246" y="99"/>
                  </a:lnTo>
                  <a:lnTo>
                    <a:pt x="246" y="89"/>
                  </a:lnTo>
                  <a:lnTo>
                    <a:pt x="244" y="80"/>
                  </a:lnTo>
                  <a:lnTo>
                    <a:pt x="242" y="70"/>
                  </a:lnTo>
                  <a:lnTo>
                    <a:pt x="237" y="61"/>
                  </a:lnTo>
                  <a:lnTo>
                    <a:pt x="233" y="52"/>
                  </a:lnTo>
                  <a:lnTo>
                    <a:pt x="229" y="44"/>
                  </a:lnTo>
                  <a:lnTo>
                    <a:pt x="224" y="36"/>
                  </a:lnTo>
                  <a:lnTo>
                    <a:pt x="217" y="29"/>
                  </a:lnTo>
                  <a:lnTo>
                    <a:pt x="210" y="23"/>
                  </a:lnTo>
                  <a:lnTo>
                    <a:pt x="203" y="18"/>
                  </a:lnTo>
                  <a:lnTo>
                    <a:pt x="195" y="12"/>
                  </a:lnTo>
                  <a:lnTo>
                    <a:pt x="185" y="8"/>
                  </a:lnTo>
                  <a:lnTo>
                    <a:pt x="177" y="6"/>
                  </a:lnTo>
                  <a:lnTo>
                    <a:pt x="168" y="3"/>
                  </a:lnTo>
                  <a:lnTo>
                    <a:pt x="158" y="1"/>
                  </a:lnTo>
                  <a:lnTo>
                    <a:pt x="147" y="0"/>
                  </a:lnTo>
                  <a:lnTo>
                    <a:pt x="147" y="0"/>
                  </a:lnTo>
                  <a:lnTo>
                    <a:pt x="137" y="1"/>
                  </a:lnTo>
                  <a:lnTo>
                    <a:pt x="128" y="3"/>
                  </a:lnTo>
                  <a:lnTo>
                    <a:pt x="118" y="6"/>
                  </a:lnTo>
                  <a:lnTo>
                    <a:pt x="109" y="8"/>
                  </a:lnTo>
                  <a:lnTo>
                    <a:pt x="100" y="12"/>
                  </a:lnTo>
                  <a:lnTo>
                    <a:pt x="92" y="17"/>
                  </a:lnTo>
                  <a:lnTo>
                    <a:pt x="85" y="23"/>
                  </a:lnTo>
                  <a:lnTo>
                    <a:pt x="79" y="29"/>
                  </a:lnTo>
                  <a:lnTo>
                    <a:pt x="72" y="36"/>
                  </a:lnTo>
                  <a:lnTo>
                    <a:pt x="66" y="44"/>
                  </a:lnTo>
                  <a:lnTo>
                    <a:pt x="61" y="52"/>
                  </a:lnTo>
                  <a:lnTo>
                    <a:pt x="57" y="61"/>
                  </a:lnTo>
                  <a:lnTo>
                    <a:pt x="54" y="70"/>
                  </a:lnTo>
                  <a:lnTo>
                    <a:pt x="51" y="78"/>
                  </a:lnTo>
                  <a:lnTo>
                    <a:pt x="50" y="89"/>
                  </a:lnTo>
                  <a:lnTo>
                    <a:pt x="50" y="99"/>
                  </a:lnTo>
                  <a:lnTo>
                    <a:pt x="50" y="99"/>
                  </a:lnTo>
                  <a:lnTo>
                    <a:pt x="50" y="109"/>
                  </a:lnTo>
                  <a:lnTo>
                    <a:pt x="51" y="118"/>
                  </a:lnTo>
                  <a:lnTo>
                    <a:pt x="54" y="128"/>
                  </a:lnTo>
                  <a:lnTo>
                    <a:pt x="58" y="138"/>
                  </a:lnTo>
                  <a:lnTo>
                    <a:pt x="62" y="146"/>
                  </a:lnTo>
                  <a:lnTo>
                    <a:pt x="66" y="154"/>
                  </a:lnTo>
                  <a:lnTo>
                    <a:pt x="72" y="161"/>
                  </a:lnTo>
                  <a:lnTo>
                    <a:pt x="79" y="168"/>
                  </a:lnTo>
                  <a:lnTo>
                    <a:pt x="85" y="175"/>
                  </a:lnTo>
                  <a:lnTo>
                    <a:pt x="94" y="180"/>
                  </a:lnTo>
                  <a:lnTo>
                    <a:pt x="100" y="186"/>
                  </a:lnTo>
                  <a:lnTo>
                    <a:pt x="110" y="190"/>
                  </a:lnTo>
                  <a:lnTo>
                    <a:pt x="118" y="193"/>
                  </a:lnTo>
                  <a:lnTo>
                    <a:pt x="128" y="195"/>
                  </a:lnTo>
                  <a:lnTo>
                    <a:pt x="137" y="197"/>
                  </a:lnTo>
                  <a:lnTo>
                    <a:pt x="147" y="197"/>
                  </a:lnTo>
                  <a:lnTo>
                    <a:pt x="147" y="19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5878513" y="5638800"/>
              <a:ext cx="354013" cy="314325"/>
            </a:xfrm>
            <a:custGeom>
              <a:rect b="b" l="l" r="r" t="t"/>
              <a:pathLst>
                <a:path extrusionOk="0" h="397" w="447">
                  <a:moveTo>
                    <a:pt x="399" y="175"/>
                  </a:moveTo>
                  <a:lnTo>
                    <a:pt x="399" y="175"/>
                  </a:lnTo>
                  <a:lnTo>
                    <a:pt x="390" y="176"/>
                  </a:lnTo>
                  <a:lnTo>
                    <a:pt x="381" y="179"/>
                  </a:lnTo>
                  <a:lnTo>
                    <a:pt x="373" y="183"/>
                  </a:lnTo>
                  <a:lnTo>
                    <a:pt x="366" y="189"/>
                  </a:lnTo>
                  <a:lnTo>
                    <a:pt x="360" y="196"/>
                  </a:lnTo>
                  <a:lnTo>
                    <a:pt x="356" y="204"/>
                  </a:lnTo>
                  <a:lnTo>
                    <a:pt x="353" y="214"/>
                  </a:lnTo>
                  <a:lnTo>
                    <a:pt x="352" y="222"/>
                  </a:lnTo>
                  <a:lnTo>
                    <a:pt x="352" y="222"/>
                  </a:lnTo>
                  <a:lnTo>
                    <a:pt x="353" y="230"/>
                  </a:lnTo>
                  <a:lnTo>
                    <a:pt x="355" y="237"/>
                  </a:lnTo>
                  <a:lnTo>
                    <a:pt x="358" y="244"/>
                  </a:lnTo>
                  <a:lnTo>
                    <a:pt x="362" y="249"/>
                  </a:lnTo>
                  <a:lnTo>
                    <a:pt x="366" y="255"/>
                  </a:lnTo>
                  <a:lnTo>
                    <a:pt x="371" y="260"/>
                  </a:lnTo>
                  <a:lnTo>
                    <a:pt x="377" y="265"/>
                  </a:lnTo>
                  <a:lnTo>
                    <a:pt x="384" y="267"/>
                  </a:lnTo>
                  <a:lnTo>
                    <a:pt x="384" y="324"/>
                  </a:lnTo>
                  <a:lnTo>
                    <a:pt x="384" y="324"/>
                  </a:lnTo>
                  <a:lnTo>
                    <a:pt x="384" y="333"/>
                  </a:lnTo>
                  <a:lnTo>
                    <a:pt x="381" y="342"/>
                  </a:lnTo>
                  <a:lnTo>
                    <a:pt x="377" y="350"/>
                  </a:lnTo>
                  <a:lnTo>
                    <a:pt x="371" y="357"/>
                  </a:lnTo>
                  <a:lnTo>
                    <a:pt x="364" y="362"/>
                  </a:lnTo>
                  <a:lnTo>
                    <a:pt x="356" y="366"/>
                  </a:lnTo>
                  <a:lnTo>
                    <a:pt x="348" y="369"/>
                  </a:lnTo>
                  <a:lnTo>
                    <a:pt x="338" y="369"/>
                  </a:lnTo>
                  <a:lnTo>
                    <a:pt x="184" y="369"/>
                  </a:lnTo>
                  <a:lnTo>
                    <a:pt x="184" y="369"/>
                  </a:lnTo>
                  <a:lnTo>
                    <a:pt x="174" y="369"/>
                  </a:lnTo>
                  <a:lnTo>
                    <a:pt x="166" y="366"/>
                  </a:lnTo>
                  <a:lnTo>
                    <a:pt x="159" y="362"/>
                  </a:lnTo>
                  <a:lnTo>
                    <a:pt x="152" y="357"/>
                  </a:lnTo>
                  <a:lnTo>
                    <a:pt x="147" y="350"/>
                  </a:lnTo>
                  <a:lnTo>
                    <a:pt x="142" y="342"/>
                  </a:lnTo>
                  <a:lnTo>
                    <a:pt x="140" y="333"/>
                  </a:lnTo>
                  <a:lnTo>
                    <a:pt x="138" y="324"/>
                  </a:lnTo>
                  <a:lnTo>
                    <a:pt x="138" y="304"/>
                  </a:lnTo>
                  <a:lnTo>
                    <a:pt x="210" y="227"/>
                  </a:lnTo>
                  <a:lnTo>
                    <a:pt x="210" y="227"/>
                  </a:lnTo>
                  <a:lnTo>
                    <a:pt x="221" y="212"/>
                  </a:lnTo>
                  <a:lnTo>
                    <a:pt x="230" y="194"/>
                  </a:lnTo>
                  <a:lnTo>
                    <a:pt x="234" y="186"/>
                  </a:lnTo>
                  <a:lnTo>
                    <a:pt x="237" y="176"/>
                  </a:lnTo>
                  <a:lnTo>
                    <a:pt x="238" y="167"/>
                  </a:lnTo>
                  <a:lnTo>
                    <a:pt x="240" y="157"/>
                  </a:lnTo>
                  <a:lnTo>
                    <a:pt x="247" y="69"/>
                  </a:lnTo>
                  <a:lnTo>
                    <a:pt x="247" y="69"/>
                  </a:lnTo>
                  <a:lnTo>
                    <a:pt x="247" y="60"/>
                  </a:lnTo>
                  <a:lnTo>
                    <a:pt x="244" y="50"/>
                  </a:lnTo>
                  <a:lnTo>
                    <a:pt x="240" y="40"/>
                  </a:lnTo>
                  <a:lnTo>
                    <a:pt x="234" y="33"/>
                  </a:lnTo>
                  <a:lnTo>
                    <a:pt x="234" y="33"/>
                  </a:lnTo>
                  <a:lnTo>
                    <a:pt x="226" y="27"/>
                  </a:lnTo>
                  <a:lnTo>
                    <a:pt x="218" y="21"/>
                  </a:lnTo>
                  <a:lnTo>
                    <a:pt x="208" y="18"/>
                  </a:lnTo>
                  <a:lnTo>
                    <a:pt x="199" y="17"/>
                  </a:lnTo>
                  <a:lnTo>
                    <a:pt x="188" y="17"/>
                  </a:lnTo>
                  <a:lnTo>
                    <a:pt x="188" y="17"/>
                  </a:lnTo>
                  <a:lnTo>
                    <a:pt x="186" y="11"/>
                  </a:lnTo>
                  <a:lnTo>
                    <a:pt x="184" y="7"/>
                  </a:lnTo>
                  <a:lnTo>
                    <a:pt x="179" y="4"/>
                  </a:lnTo>
                  <a:lnTo>
                    <a:pt x="174" y="3"/>
                  </a:lnTo>
                  <a:lnTo>
                    <a:pt x="174" y="3"/>
                  </a:lnTo>
                  <a:lnTo>
                    <a:pt x="167" y="4"/>
                  </a:lnTo>
                  <a:lnTo>
                    <a:pt x="163" y="7"/>
                  </a:lnTo>
                  <a:lnTo>
                    <a:pt x="159" y="13"/>
                  </a:lnTo>
                  <a:lnTo>
                    <a:pt x="158" y="18"/>
                  </a:lnTo>
                  <a:lnTo>
                    <a:pt x="158" y="49"/>
                  </a:lnTo>
                  <a:lnTo>
                    <a:pt x="158" y="49"/>
                  </a:lnTo>
                  <a:lnTo>
                    <a:pt x="159" y="54"/>
                  </a:lnTo>
                  <a:lnTo>
                    <a:pt x="163" y="60"/>
                  </a:lnTo>
                  <a:lnTo>
                    <a:pt x="167" y="62"/>
                  </a:lnTo>
                  <a:lnTo>
                    <a:pt x="174" y="64"/>
                  </a:lnTo>
                  <a:lnTo>
                    <a:pt x="174" y="64"/>
                  </a:lnTo>
                  <a:lnTo>
                    <a:pt x="179" y="62"/>
                  </a:lnTo>
                  <a:lnTo>
                    <a:pt x="184" y="60"/>
                  </a:lnTo>
                  <a:lnTo>
                    <a:pt x="186" y="54"/>
                  </a:lnTo>
                  <a:lnTo>
                    <a:pt x="188" y="49"/>
                  </a:lnTo>
                  <a:lnTo>
                    <a:pt x="199" y="49"/>
                  </a:lnTo>
                  <a:lnTo>
                    <a:pt x="199" y="49"/>
                  </a:lnTo>
                  <a:lnTo>
                    <a:pt x="206" y="50"/>
                  </a:lnTo>
                  <a:lnTo>
                    <a:pt x="210" y="53"/>
                  </a:lnTo>
                  <a:lnTo>
                    <a:pt x="212" y="55"/>
                  </a:lnTo>
                  <a:lnTo>
                    <a:pt x="212" y="55"/>
                  </a:lnTo>
                  <a:lnTo>
                    <a:pt x="214" y="58"/>
                  </a:lnTo>
                  <a:lnTo>
                    <a:pt x="215" y="61"/>
                  </a:lnTo>
                  <a:lnTo>
                    <a:pt x="216" y="69"/>
                  </a:lnTo>
                  <a:lnTo>
                    <a:pt x="210" y="154"/>
                  </a:lnTo>
                  <a:lnTo>
                    <a:pt x="210" y="154"/>
                  </a:lnTo>
                  <a:lnTo>
                    <a:pt x="208" y="167"/>
                  </a:lnTo>
                  <a:lnTo>
                    <a:pt x="206" y="178"/>
                  </a:lnTo>
                  <a:lnTo>
                    <a:pt x="200" y="189"/>
                  </a:lnTo>
                  <a:lnTo>
                    <a:pt x="193" y="199"/>
                  </a:lnTo>
                  <a:lnTo>
                    <a:pt x="53" y="199"/>
                  </a:lnTo>
                  <a:lnTo>
                    <a:pt x="53" y="199"/>
                  </a:lnTo>
                  <a:lnTo>
                    <a:pt x="47" y="189"/>
                  </a:lnTo>
                  <a:lnTo>
                    <a:pt x="42" y="178"/>
                  </a:lnTo>
                  <a:lnTo>
                    <a:pt x="38" y="167"/>
                  </a:lnTo>
                  <a:lnTo>
                    <a:pt x="37" y="154"/>
                  </a:lnTo>
                  <a:lnTo>
                    <a:pt x="30" y="66"/>
                  </a:lnTo>
                  <a:lnTo>
                    <a:pt x="30" y="66"/>
                  </a:lnTo>
                  <a:lnTo>
                    <a:pt x="32" y="58"/>
                  </a:lnTo>
                  <a:lnTo>
                    <a:pt x="33" y="55"/>
                  </a:lnTo>
                  <a:lnTo>
                    <a:pt x="36" y="53"/>
                  </a:lnTo>
                  <a:lnTo>
                    <a:pt x="36" y="53"/>
                  </a:lnTo>
                  <a:lnTo>
                    <a:pt x="41" y="49"/>
                  </a:lnTo>
                  <a:lnTo>
                    <a:pt x="44" y="47"/>
                  </a:lnTo>
                  <a:lnTo>
                    <a:pt x="48" y="47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60" y="53"/>
                  </a:lnTo>
                  <a:lnTo>
                    <a:pt x="63" y="57"/>
                  </a:lnTo>
                  <a:lnTo>
                    <a:pt x="69" y="60"/>
                  </a:lnTo>
                  <a:lnTo>
                    <a:pt x="74" y="61"/>
                  </a:lnTo>
                  <a:lnTo>
                    <a:pt x="74" y="61"/>
                  </a:lnTo>
                  <a:lnTo>
                    <a:pt x="79" y="60"/>
                  </a:lnTo>
                  <a:lnTo>
                    <a:pt x="85" y="57"/>
                  </a:lnTo>
                  <a:lnTo>
                    <a:pt x="88" y="51"/>
                  </a:lnTo>
                  <a:lnTo>
                    <a:pt x="89" y="46"/>
                  </a:lnTo>
                  <a:lnTo>
                    <a:pt x="89" y="16"/>
                  </a:lnTo>
                  <a:lnTo>
                    <a:pt x="89" y="16"/>
                  </a:lnTo>
                  <a:lnTo>
                    <a:pt x="88" y="10"/>
                  </a:lnTo>
                  <a:lnTo>
                    <a:pt x="85" y="4"/>
                  </a:lnTo>
                  <a:lnTo>
                    <a:pt x="79" y="2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69" y="2"/>
                  </a:lnTo>
                  <a:lnTo>
                    <a:pt x="63" y="4"/>
                  </a:lnTo>
                  <a:lnTo>
                    <a:pt x="60" y="10"/>
                  </a:lnTo>
                  <a:lnTo>
                    <a:pt x="59" y="16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8" y="16"/>
                  </a:lnTo>
                  <a:lnTo>
                    <a:pt x="29" y="20"/>
                  </a:lnTo>
                  <a:lnTo>
                    <a:pt x="21" y="24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7" y="38"/>
                  </a:lnTo>
                  <a:lnTo>
                    <a:pt x="3" y="47"/>
                  </a:lnTo>
                  <a:lnTo>
                    <a:pt x="1" y="57"/>
                  </a:lnTo>
                  <a:lnTo>
                    <a:pt x="0" y="66"/>
                  </a:lnTo>
                  <a:lnTo>
                    <a:pt x="7" y="154"/>
                  </a:lnTo>
                  <a:lnTo>
                    <a:pt x="7" y="154"/>
                  </a:lnTo>
                  <a:lnTo>
                    <a:pt x="8" y="164"/>
                  </a:lnTo>
                  <a:lnTo>
                    <a:pt x="10" y="174"/>
                  </a:lnTo>
                  <a:lnTo>
                    <a:pt x="12" y="183"/>
                  </a:lnTo>
                  <a:lnTo>
                    <a:pt x="16" y="193"/>
                  </a:lnTo>
                  <a:lnTo>
                    <a:pt x="26" y="210"/>
                  </a:lnTo>
                  <a:lnTo>
                    <a:pt x="38" y="226"/>
                  </a:lnTo>
                  <a:lnTo>
                    <a:pt x="108" y="302"/>
                  </a:lnTo>
                  <a:lnTo>
                    <a:pt x="108" y="322"/>
                  </a:lnTo>
                  <a:lnTo>
                    <a:pt x="108" y="322"/>
                  </a:lnTo>
                  <a:lnTo>
                    <a:pt x="110" y="337"/>
                  </a:lnTo>
                  <a:lnTo>
                    <a:pt x="115" y="351"/>
                  </a:lnTo>
                  <a:lnTo>
                    <a:pt x="122" y="364"/>
                  </a:lnTo>
                  <a:lnTo>
                    <a:pt x="130" y="375"/>
                  </a:lnTo>
                  <a:lnTo>
                    <a:pt x="142" y="384"/>
                  </a:lnTo>
                  <a:lnTo>
                    <a:pt x="155" y="391"/>
                  </a:lnTo>
                  <a:lnTo>
                    <a:pt x="169" y="395"/>
                  </a:lnTo>
                  <a:lnTo>
                    <a:pt x="184" y="397"/>
                  </a:lnTo>
                  <a:lnTo>
                    <a:pt x="340" y="397"/>
                  </a:lnTo>
                  <a:lnTo>
                    <a:pt x="340" y="397"/>
                  </a:lnTo>
                  <a:lnTo>
                    <a:pt x="355" y="395"/>
                  </a:lnTo>
                  <a:lnTo>
                    <a:pt x="369" y="391"/>
                  </a:lnTo>
                  <a:lnTo>
                    <a:pt x="382" y="384"/>
                  </a:lnTo>
                  <a:lnTo>
                    <a:pt x="393" y="375"/>
                  </a:lnTo>
                  <a:lnTo>
                    <a:pt x="401" y="364"/>
                  </a:lnTo>
                  <a:lnTo>
                    <a:pt x="408" y="351"/>
                  </a:lnTo>
                  <a:lnTo>
                    <a:pt x="414" y="336"/>
                  </a:lnTo>
                  <a:lnTo>
                    <a:pt x="415" y="322"/>
                  </a:lnTo>
                  <a:lnTo>
                    <a:pt x="415" y="267"/>
                  </a:lnTo>
                  <a:lnTo>
                    <a:pt x="415" y="267"/>
                  </a:lnTo>
                  <a:lnTo>
                    <a:pt x="422" y="265"/>
                  </a:lnTo>
                  <a:lnTo>
                    <a:pt x="427" y="260"/>
                  </a:lnTo>
                  <a:lnTo>
                    <a:pt x="433" y="255"/>
                  </a:lnTo>
                  <a:lnTo>
                    <a:pt x="437" y="249"/>
                  </a:lnTo>
                  <a:lnTo>
                    <a:pt x="441" y="244"/>
                  </a:lnTo>
                  <a:lnTo>
                    <a:pt x="444" y="237"/>
                  </a:lnTo>
                  <a:lnTo>
                    <a:pt x="445" y="230"/>
                  </a:lnTo>
                  <a:lnTo>
                    <a:pt x="447" y="222"/>
                  </a:lnTo>
                  <a:lnTo>
                    <a:pt x="447" y="222"/>
                  </a:lnTo>
                  <a:lnTo>
                    <a:pt x="445" y="214"/>
                  </a:lnTo>
                  <a:lnTo>
                    <a:pt x="443" y="204"/>
                  </a:lnTo>
                  <a:lnTo>
                    <a:pt x="438" y="196"/>
                  </a:lnTo>
                  <a:lnTo>
                    <a:pt x="433" y="189"/>
                  </a:lnTo>
                  <a:lnTo>
                    <a:pt x="425" y="183"/>
                  </a:lnTo>
                  <a:lnTo>
                    <a:pt x="418" y="179"/>
                  </a:lnTo>
                  <a:lnTo>
                    <a:pt x="408" y="176"/>
                  </a:lnTo>
                  <a:lnTo>
                    <a:pt x="399" y="175"/>
                  </a:lnTo>
                  <a:lnTo>
                    <a:pt x="399" y="175"/>
                  </a:lnTo>
                  <a:close/>
                  <a:moveTo>
                    <a:pt x="123" y="276"/>
                  </a:moveTo>
                  <a:lnTo>
                    <a:pt x="79" y="229"/>
                  </a:lnTo>
                  <a:lnTo>
                    <a:pt x="167" y="229"/>
                  </a:lnTo>
                  <a:lnTo>
                    <a:pt x="123" y="27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5930901" y="5684838"/>
              <a:ext cx="90488" cy="92075"/>
            </a:xfrm>
            <a:custGeom>
              <a:rect b="b" l="l" r="r" t="t"/>
              <a:pathLst>
                <a:path extrusionOk="0" h="116" w="115">
                  <a:moveTo>
                    <a:pt x="100" y="41"/>
                  </a:moveTo>
                  <a:lnTo>
                    <a:pt x="74" y="41"/>
                  </a:lnTo>
                  <a:lnTo>
                    <a:pt x="74" y="17"/>
                  </a:lnTo>
                  <a:lnTo>
                    <a:pt x="74" y="17"/>
                  </a:lnTo>
                  <a:lnTo>
                    <a:pt x="72" y="10"/>
                  </a:lnTo>
                  <a:lnTo>
                    <a:pt x="68" y="4"/>
                  </a:lnTo>
                  <a:lnTo>
                    <a:pt x="64" y="2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2" y="2"/>
                  </a:lnTo>
                  <a:lnTo>
                    <a:pt x="46" y="4"/>
                  </a:lnTo>
                  <a:lnTo>
                    <a:pt x="42" y="10"/>
                  </a:lnTo>
                  <a:lnTo>
                    <a:pt x="41" y="17"/>
                  </a:lnTo>
                  <a:lnTo>
                    <a:pt x="41" y="41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9" y="43"/>
                  </a:lnTo>
                  <a:lnTo>
                    <a:pt x="4" y="47"/>
                  </a:lnTo>
                  <a:lnTo>
                    <a:pt x="1" y="52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1" y="65"/>
                  </a:lnTo>
                  <a:lnTo>
                    <a:pt x="4" y="69"/>
                  </a:lnTo>
                  <a:lnTo>
                    <a:pt x="9" y="73"/>
                  </a:lnTo>
                  <a:lnTo>
                    <a:pt x="16" y="74"/>
                  </a:lnTo>
                  <a:lnTo>
                    <a:pt x="41" y="74"/>
                  </a:lnTo>
                  <a:lnTo>
                    <a:pt x="41" y="101"/>
                  </a:lnTo>
                  <a:lnTo>
                    <a:pt x="41" y="101"/>
                  </a:lnTo>
                  <a:lnTo>
                    <a:pt x="42" y="106"/>
                  </a:lnTo>
                  <a:lnTo>
                    <a:pt x="46" y="112"/>
                  </a:lnTo>
                  <a:lnTo>
                    <a:pt x="52" y="114"/>
                  </a:lnTo>
                  <a:lnTo>
                    <a:pt x="57" y="116"/>
                  </a:lnTo>
                  <a:lnTo>
                    <a:pt x="57" y="116"/>
                  </a:lnTo>
                  <a:lnTo>
                    <a:pt x="64" y="114"/>
                  </a:lnTo>
                  <a:lnTo>
                    <a:pt x="68" y="112"/>
                  </a:lnTo>
                  <a:lnTo>
                    <a:pt x="72" y="106"/>
                  </a:lnTo>
                  <a:lnTo>
                    <a:pt x="74" y="101"/>
                  </a:lnTo>
                  <a:lnTo>
                    <a:pt x="74" y="74"/>
                  </a:lnTo>
                  <a:lnTo>
                    <a:pt x="100" y="74"/>
                  </a:lnTo>
                  <a:lnTo>
                    <a:pt x="100" y="74"/>
                  </a:lnTo>
                  <a:lnTo>
                    <a:pt x="105" y="73"/>
                  </a:lnTo>
                  <a:lnTo>
                    <a:pt x="111" y="69"/>
                  </a:lnTo>
                  <a:lnTo>
                    <a:pt x="115" y="65"/>
                  </a:lnTo>
                  <a:lnTo>
                    <a:pt x="115" y="58"/>
                  </a:lnTo>
                  <a:lnTo>
                    <a:pt x="115" y="58"/>
                  </a:lnTo>
                  <a:lnTo>
                    <a:pt x="115" y="52"/>
                  </a:lnTo>
                  <a:lnTo>
                    <a:pt x="111" y="47"/>
                  </a:lnTo>
                  <a:lnTo>
                    <a:pt x="105" y="43"/>
                  </a:lnTo>
                  <a:lnTo>
                    <a:pt x="100" y="41"/>
                  </a:lnTo>
                  <a:lnTo>
                    <a:pt x="100" y="4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8" name="Google Shape;408;p9"/>
          <p:cNvSpPr/>
          <p:nvPr/>
        </p:nvSpPr>
        <p:spPr>
          <a:xfrm>
            <a:off x="1182624" y="1478280"/>
            <a:ext cx="411480" cy="349758"/>
          </a:xfrm>
          <a:custGeom>
            <a:rect b="b" l="l" r="r" t="t"/>
            <a:pathLst>
              <a:path extrusionOk="0" h="423" w="496">
                <a:moveTo>
                  <a:pt x="470" y="360"/>
                </a:moveTo>
                <a:lnTo>
                  <a:pt x="470" y="360"/>
                </a:lnTo>
                <a:lnTo>
                  <a:pt x="473" y="364"/>
                </a:lnTo>
                <a:lnTo>
                  <a:pt x="474" y="368"/>
                </a:lnTo>
                <a:lnTo>
                  <a:pt x="478" y="377"/>
                </a:lnTo>
                <a:lnTo>
                  <a:pt x="478" y="387"/>
                </a:lnTo>
                <a:lnTo>
                  <a:pt x="477" y="392"/>
                </a:lnTo>
                <a:lnTo>
                  <a:pt x="476" y="397"/>
                </a:lnTo>
                <a:lnTo>
                  <a:pt x="473" y="403"/>
                </a:lnTo>
                <a:lnTo>
                  <a:pt x="470" y="407"/>
                </a:lnTo>
                <a:lnTo>
                  <a:pt x="467" y="411"/>
                </a:lnTo>
                <a:lnTo>
                  <a:pt x="462" y="415"/>
                </a:lnTo>
                <a:lnTo>
                  <a:pt x="458" y="417"/>
                </a:lnTo>
                <a:lnTo>
                  <a:pt x="451" y="421"/>
                </a:lnTo>
                <a:lnTo>
                  <a:pt x="445" y="422"/>
                </a:lnTo>
                <a:lnTo>
                  <a:pt x="438" y="423"/>
                </a:lnTo>
                <a:lnTo>
                  <a:pt x="390" y="423"/>
                </a:lnTo>
                <a:lnTo>
                  <a:pt x="390" y="423"/>
                </a:lnTo>
                <a:lnTo>
                  <a:pt x="250" y="423"/>
                </a:lnTo>
                <a:lnTo>
                  <a:pt x="240" y="423"/>
                </a:lnTo>
                <a:lnTo>
                  <a:pt x="240" y="423"/>
                </a:lnTo>
                <a:lnTo>
                  <a:pt x="227" y="423"/>
                </a:lnTo>
                <a:lnTo>
                  <a:pt x="215" y="421"/>
                </a:lnTo>
                <a:lnTo>
                  <a:pt x="202" y="418"/>
                </a:lnTo>
                <a:lnTo>
                  <a:pt x="190" y="414"/>
                </a:lnTo>
                <a:lnTo>
                  <a:pt x="180" y="409"/>
                </a:lnTo>
                <a:lnTo>
                  <a:pt x="169" y="403"/>
                </a:lnTo>
                <a:lnTo>
                  <a:pt x="161" y="394"/>
                </a:lnTo>
                <a:lnTo>
                  <a:pt x="153" y="384"/>
                </a:lnTo>
                <a:lnTo>
                  <a:pt x="149" y="378"/>
                </a:lnTo>
                <a:lnTo>
                  <a:pt x="133" y="378"/>
                </a:lnTo>
                <a:lnTo>
                  <a:pt x="133" y="190"/>
                </a:lnTo>
                <a:lnTo>
                  <a:pt x="134" y="190"/>
                </a:lnTo>
                <a:lnTo>
                  <a:pt x="134" y="190"/>
                </a:lnTo>
                <a:lnTo>
                  <a:pt x="141" y="190"/>
                </a:lnTo>
                <a:lnTo>
                  <a:pt x="146" y="189"/>
                </a:lnTo>
                <a:lnTo>
                  <a:pt x="152" y="187"/>
                </a:lnTo>
                <a:lnTo>
                  <a:pt x="157" y="184"/>
                </a:lnTo>
                <a:lnTo>
                  <a:pt x="208" y="134"/>
                </a:lnTo>
                <a:lnTo>
                  <a:pt x="208" y="134"/>
                </a:lnTo>
                <a:lnTo>
                  <a:pt x="215" y="128"/>
                </a:lnTo>
                <a:lnTo>
                  <a:pt x="220" y="122"/>
                </a:lnTo>
                <a:lnTo>
                  <a:pt x="225" y="114"/>
                </a:lnTo>
                <a:lnTo>
                  <a:pt x="229" y="107"/>
                </a:lnTo>
                <a:lnTo>
                  <a:pt x="234" y="100"/>
                </a:lnTo>
                <a:lnTo>
                  <a:pt x="237" y="91"/>
                </a:lnTo>
                <a:lnTo>
                  <a:pt x="240" y="84"/>
                </a:lnTo>
                <a:lnTo>
                  <a:pt x="242" y="75"/>
                </a:lnTo>
                <a:lnTo>
                  <a:pt x="252" y="31"/>
                </a:lnTo>
                <a:lnTo>
                  <a:pt x="252" y="31"/>
                </a:lnTo>
                <a:lnTo>
                  <a:pt x="254" y="24"/>
                </a:lnTo>
                <a:lnTo>
                  <a:pt x="257" y="17"/>
                </a:lnTo>
                <a:lnTo>
                  <a:pt x="262" y="12"/>
                </a:lnTo>
                <a:lnTo>
                  <a:pt x="267" y="7"/>
                </a:lnTo>
                <a:lnTo>
                  <a:pt x="274" y="3"/>
                </a:lnTo>
                <a:lnTo>
                  <a:pt x="280" y="1"/>
                </a:lnTo>
                <a:lnTo>
                  <a:pt x="288" y="0"/>
                </a:lnTo>
                <a:lnTo>
                  <a:pt x="295" y="1"/>
                </a:lnTo>
                <a:lnTo>
                  <a:pt x="295" y="1"/>
                </a:lnTo>
                <a:lnTo>
                  <a:pt x="303" y="3"/>
                </a:lnTo>
                <a:lnTo>
                  <a:pt x="312" y="7"/>
                </a:lnTo>
                <a:lnTo>
                  <a:pt x="318" y="11"/>
                </a:lnTo>
                <a:lnTo>
                  <a:pt x="323" y="17"/>
                </a:lnTo>
                <a:lnTo>
                  <a:pt x="329" y="24"/>
                </a:lnTo>
                <a:lnTo>
                  <a:pt x="333" y="31"/>
                </a:lnTo>
                <a:lnTo>
                  <a:pt x="336" y="40"/>
                </a:lnTo>
                <a:lnTo>
                  <a:pt x="339" y="50"/>
                </a:lnTo>
                <a:lnTo>
                  <a:pt x="339" y="50"/>
                </a:lnTo>
                <a:lnTo>
                  <a:pt x="340" y="57"/>
                </a:lnTo>
                <a:lnTo>
                  <a:pt x="341" y="69"/>
                </a:lnTo>
                <a:lnTo>
                  <a:pt x="340" y="83"/>
                </a:lnTo>
                <a:lnTo>
                  <a:pt x="339" y="97"/>
                </a:lnTo>
                <a:lnTo>
                  <a:pt x="336" y="113"/>
                </a:lnTo>
                <a:lnTo>
                  <a:pt x="333" y="128"/>
                </a:lnTo>
                <a:lnTo>
                  <a:pt x="328" y="142"/>
                </a:lnTo>
                <a:lnTo>
                  <a:pt x="325" y="148"/>
                </a:lnTo>
                <a:lnTo>
                  <a:pt x="321" y="153"/>
                </a:lnTo>
                <a:lnTo>
                  <a:pt x="446" y="145"/>
                </a:lnTo>
                <a:lnTo>
                  <a:pt x="446" y="145"/>
                </a:lnTo>
                <a:lnTo>
                  <a:pt x="457" y="146"/>
                </a:lnTo>
                <a:lnTo>
                  <a:pt x="466" y="148"/>
                </a:lnTo>
                <a:lnTo>
                  <a:pt x="474" y="151"/>
                </a:lnTo>
                <a:lnTo>
                  <a:pt x="481" y="156"/>
                </a:lnTo>
                <a:lnTo>
                  <a:pt x="485" y="161"/>
                </a:lnTo>
                <a:lnTo>
                  <a:pt x="489" y="166"/>
                </a:lnTo>
                <a:lnTo>
                  <a:pt x="491" y="172"/>
                </a:lnTo>
                <a:lnTo>
                  <a:pt x="492" y="179"/>
                </a:lnTo>
                <a:lnTo>
                  <a:pt x="492" y="185"/>
                </a:lnTo>
                <a:lnTo>
                  <a:pt x="492" y="191"/>
                </a:lnTo>
                <a:lnTo>
                  <a:pt x="490" y="198"/>
                </a:lnTo>
                <a:lnTo>
                  <a:pt x="488" y="204"/>
                </a:lnTo>
                <a:lnTo>
                  <a:pt x="484" y="209"/>
                </a:lnTo>
                <a:lnTo>
                  <a:pt x="481" y="214"/>
                </a:lnTo>
                <a:lnTo>
                  <a:pt x="476" y="217"/>
                </a:lnTo>
                <a:lnTo>
                  <a:pt x="470" y="220"/>
                </a:lnTo>
                <a:lnTo>
                  <a:pt x="470" y="220"/>
                </a:lnTo>
                <a:lnTo>
                  <a:pt x="478" y="222"/>
                </a:lnTo>
                <a:lnTo>
                  <a:pt x="483" y="226"/>
                </a:lnTo>
                <a:lnTo>
                  <a:pt x="487" y="230"/>
                </a:lnTo>
                <a:lnTo>
                  <a:pt x="490" y="235"/>
                </a:lnTo>
                <a:lnTo>
                  <a:pt x="493" y="240"/>
                </a:lnTo>
                <a:lnTo>
                  <a:pt x="495" y="245"/>
                </a:lnTo>
                <a:lnTo>
                  <a:pt x="496" y="251"/>
                </a:lnTo>
                <a:lnTo>
                  <a:pt x="496" y="256"/>
                </a:lnTo>
                <a:lnTo>
                  <a:pt x="495" y="261"/>
                </a:lnTo>
                <a:lnTo>
                  <a:pt x="493" y="266"/>
                </a:lnTo>
                <a:lnTo>
                  <a:pt x="491" y="272"/>
                </a:lnTo>
                <a:lnTo>
                  <a:pt x="488" y="277"/>
                </a:lnTo>
                <a:lnTo>
                  <a:pt x="484" y="281"/>
                </a:lnTo>
                <a:lnTo>
                  <a:pt x="481" y="285"/>
                </a:lnTo>
                <a:lnTo>
                  <a:pt x="476" y="289"/>
                </a:lnTo>
                <a:lnTo>
                  <a:pt x="470" y="292"/>
                </a:lnTo>
                <a:lnTo>
                  <a:pt x="470" y="292"/>
                </a:lnTo>
                <a:lnTo>
                  <a:pt x="477" y="294"/>
                </a:lnTo>
                <a:lnTo>
                  <a:pt x="482" y="297"/>
                </a:lnTo>
                <a:lnTo>
                  <a:pt x="486" y="301"/>
                </a:lnTo>
                <a:lnTo>
                  <a:pt x="490" y="305"/>
                </a:lnTo>
                <a:lnTo>
                  <a:pt x="492" y="310"/>
                </a:lnTo>
                <a:lnTo>
                  <a:pt x="495" y="315"/>
                </a:lnTo>
                <a:lnTo>
                  <a:pt x="496" y="320"/>
                </a:lnTo>
                <a:lnTo>
                  <a:pt x="496" y="326"/>
                </a:lnTo>
                <a:lnTo>
                  <a:pt x="496" y="331"/>
                </a:lnTo>
                <a:lnTo>
                  <a:pt x="495" y="336"/>
                </a:lnTo>
                <a:lnTo>
                  <a:pt x="492" y="341"/>
                </a:lnTo>
                <a:lnTo>
                  <a:pt x="489" y="347"/>
                </a:lnTo>
                <a:lnTo>
                  <a:pt x="486" y="351"/>
                </a:lnTo>
                <a:lnTo>
                  <a:pt x="481" y="354"/>
                </a:lnTo>
                <a:lnTo>
                  <a:pt x="477" y="357"/>
                </a:lnTo>
                <a:lnTo>
                  <a:pt x="470" y="360"/>
                </a:lnTo>
                <a:lnTo>
                  <a:pt x="470" y="360"/>
                </a:lnTo>
                <a:close/>
                <a:moveTo>
                  <a:pt x="122" y="378"/>
                </a:moveTo>
                <a:lnTo>
                  <a:pt x="122" y="378"/>
                </a:lnTo>
                <a:lnTo>
                  <a:pt x="119" y="385"/>
                </a:lnTo>
                <a:lnTo>
                  <a:pt x="114" y="389"/>
                </a:lnTo>
                <a:lnTo>
                  <a:pt x="108" y="392"/>
                </a:lnTo>
                <a:lnTo>
                  <a:pt x="102" y="393"/>
                </a:lnTo>
                <a:lnTo>
                  <a:pt x="21" y="393"/>
                </a:lnTo>
                <a:lnTo>
                  <a:pt x="21" y="393"/>
                </a:lnTo>
                <a:lnTo>
                  <a:pt x="17" y="393"/>
                </a:lnTo>
                <a:lnTo>
                  <a:pt x="13" y="392"/>
                </a:lnTo>
                <a:lnTo>
                  <a:pt x="10" y="390"/>
                </a:lnTo>
                <a:lnTo>
                  <a:pt x="7" y="388"/>
                </a:lnTo>
                <a:lnTo>
                  <a:pt x="5" y="385"/>
                </a:lnTo>
                <a:lnTo>
                  <a:pt x="2" y="380"/>
                </a:lnTo>
                <a:lnTo>
                  <a:pt x="1" y="376"/>
                </a:lnTo>
                <a:lnTo>
                  <a:pt x="0" y="372"/>
                </a:lnTo>
                <a:lnTo>
                  <a:pt x="0" y="197"/>
                </a:lnTo>
                <a:lnTo>
                  <a:pt x="0" y="197"/>
                </a:lnTo>
                <a:lnTo>
                  <a:pt x="1" y="192"/>
                </a:lnTo>
                <a:lnTo>
                  <a:pt x="2" y="188"/>
                </a:lnTo>
                <a:lnTo>
                  <a:pt x="5" y="185"/>
                </a:lnTo>
                <a:lnTo>
                  <a:pt x="7" y="182"/>
                </a:lnTo>
                <a:lnTo>
                  <a:pt x="10" y="179"/>
                </a:lnTo>
                <a:lnTo>
                  <a:pt x="13" y="177"/>
                </a:lnTo>
                <a:lnTo>
                  <a:pt x="17" y="176"/>
                </a:lnTo>
                <a:lnTo>
                  <a:pt x="21" y="176"/>
                </a:lnTo>
                <a:lnTo>
                  <a:pt x="102" y="176"/>
                </a:lnTo>
                <a:lnTo>
                  <a:pt x="102" y="176"/>
                </a:lnTo>
                <a:lnTo>
                  <a:pt x="108" y="177"/>
                </a:lnTo>
                <a:lnTo>
                  <a:pt x="114" y="180"/>
                </a:lnTo>
                <a:lnTo>
                  <a:pt x="119" y="185"/>
                </a:lnTo>
                <a:lnTo>
                  <a:pt x="122" y="190"/>
                </a:lnTo>
                <a:lnTo>
                  <a:pt x="122" y="378"/>
                </a:lnTo>
                <a:close/>
                <a:moveTo>
                  <a:pt x="81" y="340"/>
                </a:moveTo>
                <a:lnTo>
                  <a:pt x="81" y="340"/>
                </a:lnTo>
                <a:lnTo>
                  <a:pt x="80" y="336"/>
                </a:lnTo>
                <a:lnTo>
                  <a:pt x="78" y="333"/>
                </a:lnTo>
                <a:lnTo>
                  <a:pt x="77" y="329"/>
                </a:lnTo>
                <a:lnTo>
                  <a:pt x="75" y="327"/>
                </a:lnTo>
                <a:lnTo>
                  <a:pt x="72" y="324"/>
                </a:lnTo>
                <a:lnTo>
                  <a:pt x="69" y="322"/>
                </a:lnTo>
                <a:lnTo>
                  <a:pt x="65" y="321"/>
                </a:lnTo>
                <a:lnTo>
                  <a:pt x="62" y="321"/>
                </a:lnTo>
                <a:lnTo>
                  <a:pt x="62" y="321"/>
                </a:lnTo>
                <a:lnTo>
                  <a:pt x="57" y="321"/>
                </a:lnTo>
                <a:lnTo>
                  <a:pt x="54" y="322"/>
                </a:lnTo>
                <a:lnTo>
                  <a:pt x="51" y="324"/>
                </a:lnTo>
                <a:lnTo>
                  <a:pt x="48" y="327"/>
                </a:lnTo>
                <a:lnTo>
                  <a:pt x="46" y="329"/>
                </a:lnTo>
                <a:lnTo>
                  <a:pt x="44" y="333"/>
                </a:lnTo>
                <a:lnTo>
                  <a:pt x="43" y="336"/>
                </a:lnTo>
                <a:lnTo>
                  <a:pt x="43" y="340"/>
                </a:lnTo>
                <a:lnTo>
                  <a:pt x="43" y="340"/>
                </a:lnTo>
                <a:lnTo>
                  <a:pt x="43" y="343"/>
                </a:lnTo>
                <a:lnTo>
                  <a:pt x="44" y="348"/>
                </a:lnTo>
                <a:lnTo>
                  <a:pt x="46" y="351"/>
                </a:lnTo>
                <a:lnTo>
                  <a:pt x="48" y="353"/>
                </a:lnTo>
                <a:lnTo>
                  <a:pt x="51" y="355"/>
                </a:lnTo>
                <a:lnTo>
                  <a:pt x="54" y="357"/>
                </a:lnTo>
                <a:lnTo>
                  <a:pt x="57" y="358"/>
                </a:lnTo>
                <a:lnTo>
                  <a:pt x="62" y="358"/>
                </a:lnTo>
                <a:lnTo>
                  <a:pt x="62" y="358"/>
                </a:lnTo>
                <a:lnTo>
                  <a:pt x="65" y="358"/>
                </a:lnTo>
                <a:lnTo>
                  <a:pt x="69" y="357"/>
                </a:lnTo>
                <a:lnTo>
                  <a:pt x="72" y="355"/>
                </a:lnTo>
                <a:lnTo>
                  <a:pt x="75" y="353"/>
                </a:lnTo>
                <a:lnTo>
                  <a:pt x="77" y="351"/>
                </a:lnTo>
                <a:lnTo>
                  <a:pt x="78" y="348"/>
                </a:lnTo>
                <a:lnTo>
                  <a:pt x="80" y="343"/>
                </a:lnTo>
                <a:lnTo>
                  <a:pt x="81" y="340"/>
                </a:lnTo>
                <a:lnTo>
                  <a:pt x="81" y="34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Лаборатоника Девелоника 2023">
  <a:themeElements>
    <a:clrScheme name="Simple Light">
      <a:dk1>
        <a:srgbClr val="495561"/>
      </a:dk1>
      <a:lt1>
        <a:srgbClr val="FFFFFF"/>
      </a:lt1>
      <a:dk2>
        <a:srgbClr val="595959"/>
      </a:dk2>
      <a:lt2>
        <a:srgbClr val="59AFFF"/>
      </a:lt2>
      <a:accent1>
        <a:srgbClr val="BA4458"/>
      </a:accent1>
      <a:accent2>
        <a:srgbClr val="FAB600"/>
      </a:accent2>
      <a:accent3>
        <a:srgbClr val="59AFFF"/>
      </a:accent3>
      <a:accent4>
        <a:srgbClr val="0070C0"/>
      </a:accent4>
      <a:accent5>
        <a:srgbClr val="D9D9D9"/>
      </a:accent5>
      <a:accent6>
        <a:srgbClr val="99999A"/>
      </a:accent6>
      <a:hlink>
        <a:srgbClr val="59A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